
<file path=[Content_Types].xml><?xml version="1.0" encoding="utf-8"?>
<Types xmlns="http://schemas.openxmlformats.org/package/2006/content-types">
  <Default Extension="jpeg" ContentType="image/jpeg"/>
  <Default Extension="wav" ContentType="audio/x-wav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en-GB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AED2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howGuides="1">
      <p:cViewPr varScale="1">
        <p:scale>
          <a:sx n="71" d="100"/>
          <a:sy n="71" d="100"/>
        </p:scale>
        <p:origin x="-450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6" Type="http://schemas.openxmlformats.org/officeDocument/2006/relationships/tableStyles" Target="tableStyles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showMasterPhAnim="0" showMasterSp="0">
  <p:cSld name="Title Slide">
    <p:bg>
      <p:bgPr>
        <a:gradFill rotWithShape="0">
          <a:gsLst>
            <a:gs pos="0">
              <a:schemeClr val="bg1">
                <a:gamma/>
                <a:shade val="57647"/>
                <a:invGamma/>
              </a:schemeClr>
            </a:gs>
            <a:gs pos="100000">
              <a:schemeClr val="bg1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/>
      <p:grpSp>
        <p:nvGrpSpPr>
          <p:cNvPr id="5122" name="Group 5121"/>
          <p:cNvGrpSpPr/>
          <p:nvPr/>
        </p:nvGrpSpPr>
        <p:grpSpPr>
          <a:xfrm>
            <a:off x="0" y="0"/>
            <a:ext cx="9144000" cy="6856413"/>
            <a:chOff x="0" y="0"/>
            <a:chExt cx="5760" cy="4319"/>
          </a:xfrm>
        </p:grpSpPr>
        <p:sp>
          <p:nvSpPr>
            <p:cNvPr id="5123" name="Freeform 5122"/>
            <p:cNvSpPr/>
            <p:nvPr/>
          </p:nvSpPr>
          <p:spPr>
            <a:xfrm>
              <a:off x="0" y="12"/>
              <a:ext cx="5758" cy="3273"/>
            </a:xfrm>
            <a:custGeom>
              <a:avLst/>
              <a:gdLst/>
              <a:ahLst/>
              <a:cxnLst/>
              <a:pathLst>
                <a:path w="5740" h="3273">
                  <a:moveTo>
                    <a:pt x="3193" y="1816"/>
                  </a:moveTo>
                  <a:lnTo>
                    <a:pt x="0" y="0"/>
                  </a:lnTo>
                  <a:lnTo>
                    <a:pt x="0" y="522"/>
                  </a:lnTo>
                  <a:lnTo>
                    <a:pt x="3037" y="1978"/>
                  </a:lnTo>
                  <a:lnTo>
                    <a:pt x="5740" y="3273"/>
                  </a:lnTo>
                  <a:lnTo>
                    <a:pt x="5740" y="3267"/>
                  </a:lnTo>
                  <a:lnTo>
                    <a:pt x="3193" y="1816"/>
                  </a:lnTo>
                  <a:lnTo>
                    <a:pt x="3193" y="181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3529"/>
                    <a:invGamma/>
                  </a:schemeClr>
                </a:gs>
                <a:gs pos="100000">
                  <a:schemeClr val="bg2"/>
                </a:gs>
              </a:gsLst>
              <a:lin ang="0" scaled="1"/>
              <a:tileRect/>
            </a:gra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5124" name="Freeform 5123"/>
            <p:cNvSpPr/>
            <p:nvPr/>
          </p:nvSpPr>
          <p:spPr>
            <a:xfrm>
              <a:off x="149" y="0"/>
              <a:ext cx="5609" cy="3243"/>
            </a:xfrm>
            <a:custGeom>
              <a:avLst/>
              <a:gdLst/>
              <a:ahLst/>
              <a:cxnLst/>
              <a:pathLst>
                <a:path w="5591" h="3243">
                  <a:moveTo>
                    <a:pt x="3163" y="1714"/>
                  </a:moveTo>
                  <a:lnTo>
                    <a:pt x="431" y="0"/>
                  </a:lnTo>
                  <a:lnTo>
                    <a:pt x="0" y="0"/>
                  </a:lnTo>
                  <a:lnTo>
                    <a:pt x="3086" y="1786"/>
                  </a:lnTo>
                  <a:lnTo>
                    <a:pt x="5591" y="3243"/>
                  </a:lnTo>
                  <a:lnTo>
                    <a:pt x="5591" y="3237"/>
                  </a:lnTo>
                  <a:lnTo>
                    <a:pt x="3163" y="1714"/>
                  </a:lnTo>
                  <a:lnTo>
                    <a:pt x="3163" y="1714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  <a:tileRect/>
            </a:gra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5125" name="Freeform 5124"/>
            <p:cNvSpPr/>
            <p:nvPr/>
          </p:nvSpPr>
          <p:spPr>
            <a:xfrm>
              <a:off x="0" y="3433"/>
              <a:ext cx="4038" cy="191"/>
            </a:xfrm>
            <a:custGeom>
              <a:avLst/>
              <a:gdLst/>
              <a:ahLst/>
              <a:cxnLst/>
              <a:pathLst>
                <a:path w="4042" h="192">
                  <a:moveTo>
                    <a:pt x="0" y="156"/>
                  </a:moveTo>
                  <a:lnTo>
                    <a:pt x="4042" y="192"/>
                  </a:lnTo>
                  <a:lnTo>
                    <a:pt x="4042" y="144"/>
                  </a:lnTo>
                  <a:lnTo>
                    <a:pt x="0" y="0"/>
                  </a:lnTo>
                  <a:lnTo>
                    <a:pt x="0" y="156"/>
                  </a:lnTo>
                  <a:lnTo>
                    <a:pt x="0" y="15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5686"/>
                    <a:invGamma/>
                  </a:schemeClr>
                </a:gs>
                <a:gs pos="100000">
                  <a:schemeClr val="bg2"/>
                </a:gs>
              </a:gsLst>
              <a:lin ang="0" scaled="1"/>
              <a:tileRect/>
            </a:gra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5126" name="Freeform 5125"/>
            <p:cNvSpPr/>
            <p:nvPr/>
          </p:nvSpPr>
          <p:spPr>
            <a:xfrm>
              <a:off x="4038" y="3577"/>
              <a:ext cx="1720" cy="65"/>
            </a:xfrm>
            <a:custGeom>
              <a:avLst/>
              <a:gdLst/>
              <a:ahLst/>
              <a:cxnLst/>
              <a:pathLst>
                <a:path w="1722" h="66">
                  <a:moveTo>
                    <a:pt x="1722" y="66"/>
                  </a:moveTo>
                  <a:lnTo>
                    <a:pt x="1722" y="60"/>
                  </a:lnTo>
                  <a:lnTo>
                    <a:pt x="0" y="0"/>
                  </a:lnTo>
                  <a:lnTo>
                    <a:pt x="0" y="48"/>
                  </a:lnTo>
                  <a:lnTo>
                    <a:pt x="1722" y="66"/>
                  </a:lnTo>
                  <a:lnTo>
                    <a:pt x="172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  <a:tileRect/>
            </a:gra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5127" name="Freeform 5126"/>
            <p:cNvSpPr/>
            <p:nvPr/>
          </p:nvSpPr>
          <p:spPr>
            <a:xfrm>
              <a:off x="0" y="3726"/>
              <a:ext cx="4784" cy="329"/>
            </a:xfrm>
            <a:custGeom>
              <a:avLst/>
              <a:gdLst/>
              <a:ahLst/>
              <a:cxnLst/>
              <a:pathLst>
                <a:path w="4789" h="329">
                  <a:moveTo>
                    <a:pt x="0" y="329"/>
                  </a:moveTo>
                  <a:lnTo>
                    <a:pt x="4789" y="77"/>
                  </a:lnTo>
                  <a:lnTo>
                    <a:pt x="4789" y="0"/>
                  </a:lnTo>
                  <a:lnTo>
                    <a:pt x="0" y="107"/>
                  </a:lnTo>
                  <a:lnTo>
                    <a:pt x="0" y="329"/>
                  </a:lnTo>
                  <a:lnTo>
                    <a:pt x="0" y="329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1961"/>
                    <a:invGamma/>
                    <a:alpha val="100000"/>
                  </a:schemeClr>
                </a:gs>
                <a:gs pos="100000">
                  <a:schemeClr val="bg1"/>
                </a:gs>
              </a:gsLst>
              <a:lin ang="0" scaled="1"/>
              <a:tileRect/>
            </a:gra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5128" name="Freeform 5127"/>
            <p:cNvSpPr/>
            <p:nvPr/>
          </p:nvSpPr>
          <p:spPr>
            <a:xfrm>
              <a:off x="4784" y="3702"/>
              <a:ext cx="974" cy="101"/>
            </a:xfrm>
            <a:custGeom>
              <a:avLst/>
              <a:gdLst/>
              <a:ahLst/>
              <a:cxnLst/>
              <a:pathLst>
                <a:path w="975" h="101">
                  <a:moveTo>
                    <a:pt x="975" y="48"/>
                  </a:moveTo>
                  <a:lnTo>
                    <a:pt x="975" y="0"/>
                  </a:lnTo>
                  <a:lnTo>
                    <a:pt x="0" y="24"/>
                  </a:lnTo>
                  <a:lnTo>
                    <a:pt x="0" y="101"/>
                  </a:lnTo>
                  <a:lnTo>
                    <a:pt x="975" y="48"/>
                  </a:lnTo>
                  <a:lnTo>
                    <a:pt x="975" y="48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5129" name="Freeform 5128"/>
            <p:cNvSpPr/>
            <p:nvPr/>
          </p:nvSpPr>
          <p:spPr>
            <a:xfrm>
              <a:off x="3619" y="3815"/>
              <a:ext cx="2139" cy="198"/>
            </a:xfrm>
            <a:custGeom>
              <a:avLst/>
              <a:gdLst/>
              <a:ahLst/>
              <a:cxnLst/>
              <a:pathLst>
                <a:path w="2141" h="198">
                  <a:moveTo>
                    <a:pt x="2141" y="0"/>
                  </a:moveTo>
                  <a:lnTo>
                    <a:pt x="0" y="156"/>
                  </a:lnTo>
                  <a:lnTo>
                    <a:pt x="0" y="198"/>
                  </a:lnTo>
                  <a:lnTo>
                    <a:pt x="2141" y="0"/>
                  </a:lnTo>
                  <a:lnTo>
                    <a:pt x="2141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5130" name="Freeform 5129"/>
            <p:cNvSpPr/>
            <p:nvPr/>
          </p:nvSpPr>
          <p:spPr>
            <a:xfrm>
              <a:off x="0" y="3971"/>
              <a:ext cx="3619" cy="348"/>
            </a:xfrm>
            <a:custGeom>
              <a:avLst/>
              <a:gdLst/>
              <a:ahLst/>
              <a:cxnLst/>
              <a:pathLst>
                <a:path w="3623" h="348">
                  <a:moveTo>
                    <a:pt x="0" y="348"/>
                  </a:moveTo>
                  <a:lnTo>
                    <a:pt x="311" y="348"/>
                  </a:lnTo>
                  <a:lnTo>
                    <a:pt x="3623" y="42"/>
                  </a:lnTo>
                  <a:lnTo>
                    <a:pt x="3623" y="0"/>
                  </a:lnTo>
                  <a:lnTo>
                    <a:pt x="0" y="264"/>
                  </a:lnTo>
                  <a:lnTo>
                    <a:pt x="0" y="348"/>
                  </a:lnTo>
                  <a:lnTo>
                    <a:pt x="0" y="3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0" scaled="1"/>
              <a:tileRect/>
            </a:gra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5131" name="Freeform 5130"/>
            <p:cNvSpPr/>
            <p:nvPr/>
          </p:nvSpPr>
          <p:spPr>
            <a:xfrm>
              <a:off x="2097" y="4043"/>
              <a:ext cx="2514" cy="276"/>
            </a:xfrm>
            <a:custGeom>
              <a:avLst/>
              <a:gdLst/>
              <a:ahLst/>
              <a:cxnLst/>
              <a:pathLst>
                <a:path w="2517" h="276">
                  <a:moveTo>
                    <a:pt x="2182" y="276"/>
                  </a:moveTo>
                  <a:lnTo>
                    <a:pt x="2517" y="204"/>
                  </a:lnTo>
                  <a:lnTo>
                    <a:pt x="2260" y="0"/>
                  </a:lnTo>
                  <a:lnTo>
                    <a:pt x="0" y="276"/>
                  </a:lnTo>
                  <a:lnTo>
                    <a:pt x="2182" y="276"/>
                  </a:lnTo>
                  <a:lnTo>
                    <a:pt x="2182" y="276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5132" name="Freeform 5131"/>
            <p:cNvSpPr/>
            <p:nvPr/>
          </p:nvSpPr>
          <p:spPr>
            <a:xfrm>
              <a:off x="4354" y="3869"/>
              <a:ext cx="1404" cy="378"/>
            </a:xfrm>
            <a:custGeom>
              <a:avLst/>
              <a:gdLst/>
              <a:ahLst/>
              <a:cxnLst/>
              <a:pathLst>
                <a:path w="1405" h="378">
                  <a:moveTo>
                    <a:pt x="1405" y="126"/>
                  </a:moveTo>
                  <a:lnTo>
                    <a:pt x="1405" y="0"/>
                  </a:lnTo>
                  <a:lnTo>
                    <a:pt x="0" y="174"/>
                  </a:lnTo>
                  <a:lnTo>
                    <a:pt x="257" y="378"/>
                  </a:lnTo>
                  <a:lnTo>
                    <a:pt x="1405" y="126"/>
                  </a:lnTo>
                  <a:lnTo>
                    <a:pt x="1405" y="12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6863"/>
                    <a:invGamma/>
                  </a:schemeClr>
                </a:gs>
              </a:gsLst>
              <a:lin ang="0" scaled="1"/>
              <a:tileRect/>
            </a:gra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5133" name="Freeform 5132"/>
            <p:cNvSpPr/>
            <p:nvPr/>
          </p:nvSpPr>
          <p:spPr>
            <a:xfrm>
              <a:off x="5030" y="3151"/>
              <a:ext cx="728" cy="240"/>
            </a:xfrm>
            <a:custGeom>
              <a:avLst/>
              <a:gdLst/>
              <a:ahLst/>
              <a:cxnLst/>
              <a:pathLst>
                <a:path w="729" h="240">
                  <a:moveTo>
                    <a:pt x="729" y="240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729" y="240"/>
                  </a:lnTo>
                  <a:lnTo>
                    <a:pt x="729" y="24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5134" name="Freeform 5133"/>
            <p:cNvSpPr/>
            <p:nvPr/>
          </p:nvSpPr>
          <p:spPr>
            <a:xfrm>
              <a:off x="0" y="1486"/>
              <a:ext cx="5030" cy="1671"/>
            </a:xfrm>
            <a:custGeom>
              <a:avLst/>
              <a:gdLst/>
              <a:ahLst/>
              <a:cxnLst/>
              <a:pathLst>
                <a:path w="5035" h="1672">
                  <a:moveTo>
                    <a:pt x="0" y="72"/>
                  </a:moveTo>
                  <a:lnTo>
                    <a:pt x="5035" y="1672"/>
                  </a:lnTo>
                  <a:lnTo>
                    <a:pt x="5035" y="1666"/>
                  </a:lnTo>
                  <a:lnTo>
                    <a:pt x="0" y="0"/>
                  </a:lnTo>
                  <a:lnTo>
                    <a:pt x="0" y="72"/>
                  </a:lnTo>
                  <a:lnTo>
                    <a:pt x="0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451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  <a:tileRect/>
            </a:gra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5135" name="Freeform 5134"/>
            <p:cNvSpPr/>
            <p:nvPr/>
          </p:nvSpPr>
          <p:spPr>
            <a:xfrm>
              <a:off x="5030" y="3049"/>
              <a:ext cx="728" cy="318"/>
            </a:xfrm>
            <a:custGeom>
              <a:avLst/>
              <a:gdLst/>
              <a:ahLst/>
              <a:cxnLst/>
              <a:pathLst>
                <a:path w="729" h="318">
                  <a:moveTo>
                    <a:pt x="729" y="318"/>
                  </a:moveTo>
                  <a:lnTo>
                    <a:pt x="729" y="312"/>
                  </a:lnTo>
                  <a:lnTo>
                    <a:pt x="0" y="0"/>
                  </a:lnTo>
                  <a:lnTo>
                    <a:pt x="0" y="54"/>
                  </a:lnTo>
                  <a:lnTo>
                    <a:pt x="729" y="318"/>
                  </a:lnTo>
                  <a:lnTo>
                    <a:pt x="729" y="3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  <a:tileRect/>
            </a:gra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5136" name="Freeform 5135"/>
            <p:cNvSpPr/>
            <p:nvPr/>
          </p:nvSpPr>
          <p:spPr>
            <a:xfrm>
              <a:off x="0" y="916"/>
              <a:ext cx="5030" cy="2187"/>
            </a:xfrm>
            <a:custGeom>
              <a:avLst/>
              <a:gdLst/>
              <a:ahLst/>
              <a:cxnLst/>
              <a:pathLst>
                <a:path w="5035" h="2188">
                  <a:moveTo>
                    <a:pt x="0" y="396"/>
                  </a:moveTo>
                  <a:lnTo>
                    <a:pt x="5035" y="2188"/>
                  </a:lnTo>
                  <a:lnTo>
                    <a:pt x="5035" y="2134"/>
                  </a:lnTo>
                  <a:lnTo>
                    <a:pt x="0" y="0"/>
                  </a:lnTo>
                  <a:lnTo>
                    <a:pt x="0" y="396"/>
                  </a:lnTo>
                  <a:lnTo>
                    <a:pt x="0" y="39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0" scaled="1"/>
              <a:tileRect/>
            </a:gra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5137" name="Freeform 5136"/>
            <p:cNvSpPr/>
            <p:nvPr/>
          </p:nvSpPr>
          <p:spPr>
            <a:xfrm>
              <a:off x="2294" y="0"/>
              <a:ext cx="3159" cy="2725"/>
            </a:xfrm>
            <a:custGeom>
              <a:avLst/>
              <a:gdLst/>
              <a:ahLst/>
              <a:cxnLst/>
              <a:pathLst>
                <a:path w="3163" h="2727">
                  <a:moveTo>
                    <a:pt x="0" y="0"/>
                  </a:moveTo>
                  <a:lnTo>
                    <a:pt x="3145" y="2727"/>
                  </a:lnTo>
                  <a:lnTo>
                    <a:pt x="3163" y="2704"/>
                  </a:lnTo>
                  <a:lnTo>
                    <a:pt x="10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980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  <a:tileRect/>
            </a:gra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5138" name="Freeform 5137"/>
            <p:cNvSpPr/>
            <p:nvPr/>
          </p:nvSpPr>
          <p:spPr>
            <a:xfrm>
              <a:off x="5435" y="2702"/>
              <a:ext cx="323" cy="299"/>
            </a:xfrm>
            <a:custGeom>
              <a:avLst/>
              <a:gdLst/>
              <a:ahLst/>
              <a:cxnLst/>
              <a:pathLst>
                <a:path w="323" h="299">
                  <a:moveTo>
                    <a:pt x="323" y="299"/>
                  </a:moveTo>
                  <a:lnTo>
                    <a:pt x="323" y="263"/>
                  </a:lnTo>
                  <a:lnTo>
                    <a:pt x="18" y="0"/>
                  </a:lnTo>
                  <a:lnTo>
                    <a:pt x="0" y="23"/>
                  </a:lnTo>
                  <a:lnTo>
                    <a:pt x="323" y="299"/>
                  </a:lnTo>
                  <a:lnTo>
                    <a:pt x="323" y="29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4118"/>
                    <a:invGamma/>
                  </a:schemeClr>
                </a:gs>
              </a:gsLst>
              <a:lin ang="2700000" scaled="1"/>
              <a:tileRect/>
            </a:gra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5139" name="Freeform 5138"/>
            <p:cNvSpPr/>
            <p:nvPr/>
          </p:nvSpPr>
          <p:spPr>
            <a:xfrm>
              <a:off x="5477" y="2588"/>
              <a:ext cx="281" cy="335"/>
            </a:xfrm>
            <a:custGeom>
              <a:avLst/>
              <a:gdLst/>
              <a:ahLst/>
              <a:cxnLst/>
              <a:pathLst>
                <a:path w="281" h="335">
                  <a:moveTo>
                    <a:pt x="281" y="335"/>
                  </a:moveTo>
                  <a:lnTo>
                    <a:pt x="281" y="173"/>
                  </a:lnTo>
                  <a:lnTo>
                    <a:pt x="96" y="0"/>
                  </a:lnTo>
                  <a:lnTo>
                    <a:pt x="0" y="90"/>
                  </a:lnTo>
                  <a:lnTo>
                    <a:pt x="281" y="335"/>
                  </a:lnTo>
                  <a:lnTo>
                    <a:pt x="281" y="33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5140" name="Freeform 5139"/>
            <p:cNvSpPr/>
            <p:nvPr/>
          </p:nvSpPr>
          <p:spPr>
            <a:xfrm>
              <a:off x="2454" y="0"/>
              <a:ext cx="3119" cy="2678"/>
            </a:xfrm>
            <a:custGeom>
              <a:avLst/>
              <a:gdLst/>
              <a:ahLst/>
              <a:cxnLst/>
              <a:pathLst>
                <a:path w="3122" h="2680">
                  <a:moveTo>
                    <a:pt x="0" y="0"/>
                  </a:moveTo>
                  <a:lnTo>
                    <a:pt x="3026" y="2680"/>
                  </a:lnTo>
                  <a:lnTo>
                    <a:pt x="3122" y="2590"/>
                  </a:lnTo>
                  <a:lnTo>
                    <a:pt x="383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  <a:tileRect/>
            </a:gra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5141" name="Freeform 5140"/>
            <p:cNvSpPr/>
            <p:nvPr/>
          </p:nvSpPr>
          <p:spPr>
            <a:xfrm>
              <a:off x="5626" y="2534"/>
              <a:ext cx="132" cy="132"/>
            </a:xfrm>
            <a:custGeom>
              <a:avLst/>
              <a:gdLst/>
              <a:ahLst/>
              <a:cxnLst/>
              <a:pathLst>
                <a:path w="132" h="132">
                  <a:moveTo>
                    <a:pt x="132" y="132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132" y="132"/>
                  </a:lnTo>
                  <a:lnTo>
                    <a:pt x="132" y="132"/>
                  </a:lnTo>
                  <a:close/>
                </a:path>
              </a:pathLst>
            </a:custGeom>
            <a:solidFill>
              <a:srgbClr val="FF9999"/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5142" name="Freeform 5141"/>
            <p:cNvSpPr/>
            <p:nvPr/>
          </p:nvSpPr>
          <p:spPr>
            <a:xfrm>
              <a:off x="3112" y="0"/>
              <a:ext cx="2514" cy="2534"/>
            </a:xfrm>
            <a:custGeom>
              <a:avLst/>
              <a:gdLst/>
              <a:ahLst/>
              <a:cxnLst/>
              <a:pathLst>
                <a:path w="2517" h="2536">
                  <a:moveTo>
                    <a:pt x="0" y="0"/>
                  </a:moveTo>
                  <a:lnTo>
                    <a:pt x="2517" y="2536"/>
                  </a:lnTo>
                  <a:lnTo>
                    <a:pt x="2517" y="2536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1373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  <a:tileRect/>
            </a:gra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5143" name="Freeform 5142"/>
            <p:cNvSpPr/>
            <p:nvPr/>
          </p:nvSpPr>
          <p:spPr>
            <a:xfrm>
              <a:off x="3488" y="0"/>
              <a:ext cx="2198" cy="2480"/>
            </a:xfrm>
            <a:custGeom>
              <a:avLst/>
              <a:gdLst/>
              <a:ahLst/>
              <a:cxnLst/>
              <a:pathLst>
                <a:path w="2200" h="2482">
                  <a:moveTo>
                    <a:pt x="0" y="0"/>
                  </a:moveTo>
                  <a:lnTo>
                    <a:pt x="2188" y="2482"/>
                  </a:lnTo>
                  <a:lnTo>
                    <a:pt x="2200" y="2476"/>
                  </a:lnTo>
                  <a:lnTo>
                    <a:pt x="31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  <a:alpha val="100000"/>
                  </a:schemeClr>
                </a:gs>
                <a:gs pos="100000">
                  <a:schemeClr val="bg2"/>
                </a:gs>
              </a:gsLst>
              <a:lin ang="5400000" scaled="1"/>
              <a:tileRect/>
            </a:gra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5144" name="Freeform 5143"/>
            <p:cNvSpPr/>
            <p:nvPr/>
          </p:nvSpPr>
          <p:spPr>
            <a:xfrm>
              <a:off x="5674" y="2474"/>
              <a:ext cx="84" cy="96"/>
            </a:xfrm>
            <a:custGeom>
              <a:avLst/>
              <a:gdLst/>
              <a:ahLst/>
              <a:cxnLst/>
              <a:pathLst>
                <a:path w="84" h="96">
                  <a:moveTo>
                    <a:pt x="84" y="96"/>
                  </a:moveTo>
                  <a:lnTo>
                    <a:pt x="84" y="90"/>
                  </a:lnTo>
                  <a:lnTo>
                    <a:pt x="12" y="0"/>
                  </a:lnTo>
                  <a:lnTo>
                    <a:pt x="0" y="6"/>
                  </a:lnTo>
                  <a:lnTo>
                    <a:pt x="84" y="96"/>
                  </a:lnTo>
                  <a:lnTo>
                    <a:pt x="84" y="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0980"/>
                    <a:invGamma/>
                  </a:schemeClr>
                </a:gs>
              </a:gsLst>
              <a:lin ang="2700000" scaled="1"/>
              <a:tileRect/>
            </a:gra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5145" name="Freeform 5144"/>
            <p:cNvSpPr/>
            <p:nvPr/>
          </p:nvSpPr>
          <p:spPr>
            <a:xfrm>
              <a:off x="5603" y="850"/>
              <a:ext cx="155" cy="516"/>
            </a:xfrm>
            <a:custGeom>
              <a:avLst/>
              <a:gdLst/>
              <a:ahLst/>
              <a:cxnLst/>
              <a:pathLst>
                <a:path w="155" h="516">
                  <a:moveTo>
                    <a:pt x="155" y="516"/>
                  </a:moveTo>
                  <a:lnTo>
                    <a:pt x="155" y="204"/>
                  </a:lnTo>
                  <a:lnTo>
                    <a:pt x="77" y="0"/>
                  </a:lnTo>
                  <a:lnTo>
                    <a:pt x="0" y="192"/>
                  </a:lnTo>
                  <a:lnTo>
                    <a:pt x="155" y="516"/>
                  </a:lnTo>
                  <a:lnTo>
                    <a:pt x="155" y="51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5146" name="Freeform 5145"/>
            <p:cNvSpPr/>
            <p:nvPr/>
          </p:nvSpPr>
          <p:spPr>
            <a:xfrm>
              <a:off x="5107" y="0"/>
              <a:ext cx="573" cy="1042"/>
            </a:xfrm>
            <a:custGeom>
              <a:avLst/>
              <a:gdLst/>
              <a:ahLst/>
              <a:cxnLst/>
              <a:pathLst>
                <a:path w="574" h="1043">
                  <a:moveTo>
                    <a:pt x="0" y="0"/>
                  </a:moveTo>
                  <a:lnTo>
                    <a:pt x="497" y="1043"/>
                  </a:lnTo>
                  <a:lnTo>
                    <a:pt x="574" y="851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  <a:tileRect/>
            </a:gra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5147" name="Freeform 5146"/>
            <p:cNvSpPr/>
            <p:nvPr/>
          </p:nvSpPr>
          <p:spPr>
            <a:xfrm>
              <a:off x="5411" y="0"/>
              <a:ext cx="341" cy="796"/>
            </a:xfrm>
            <a:custGeom>
              <a:avLst/>
              <a:gdLst/>
              <a:ahLst/>
              <a:cxnLst/>
              <a:pathLst>
                <a:path w="341" h="797">
                  <a:moveTo>
                    <a:pt x="144" y="0"/>
                  </a:moveTo>
                  <a:lnTo>
                    <a:pt x="0" y="0"/>
                  </a:lnTo>
                  <a:lnTo>
                    <a:pt x="287" y="797"/>
                  </a:lnTo>
                  <a:lnTo>
                    <a:pt x="341" y="653"/>
                  </a:lnTo>
                  <a:lnTo>
                    <a:pt x="144" y="0"/>
                  </a:lnTo>
                  <a:lnTo>
                    <a:pt x="144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980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  <a:tileRect/>
            </a:gra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5148" name="Freeform 5147"/>
            <p:cNvSpPr/>
            <p:nvPr/>
          </p:nvSpPr>
          <p:spPr>
            <a:xfrm>
              <a:off x="5698" y="653"/>
              <a:ext cx="60" cy="311"/>
            </a:xfrm>
            <a:custGeom>
              <a:avLst/>
              <a:gdLst/>
              <a:ahLst/>
              <a:cxnLst/>
              <a:pathLst>
                <a:path w="60" h="312">
                  <a:moveTo>
                    <a:pt x="0" y="144"/>
                  </a:moveTo>
                  <a:lnTo>
                    <a:pt x="60" y="312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0" y="144"/>
                  </a:lnTo>
                  <a:lnTo>
                    <a:pt x="0" y="14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5149" name="Freeform 5148"/>
            <p:cNvSpPr/>
            <p:nvPr/>
          </p:nvSpPr>
          <p:spPr>
            <a:xfrm>
              <a:off x="2" y="1601"/>
              <a:ext cx="5752" cy="1864"/>
            </a:xfrm>
            <a:custGeom>
              <a:avLst/>
              <a:gdLst/>
              <a:ahLst/>
              <a:cxnLst/>
              <a:pathLst>
                <a:path w="5740" h="1864">
                  <a:moveTo>
                    <a:pt x="0" y="371"/>
                  </a:moveTo>
                  <a:lnTo>
                    <a:pt x="5740" y="1864"/>
                  </a:lnTo>
                  <a:lnTo>
                    <a:pt x="5740" y="1834"/>
                  </a:lnTo>
                  <a:lnTo>
                    <a:pt x="0" y="0"/>
                  </a:lnTo>
                  <a:lnTo>
                    <a:pt x="0" y="371"/>
                  </a:lnTo>
                  <a:lnTo>
                    <a:pt x="0" y="371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352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  <a:tileRect/>
            </a:gra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5150" name="Freeform 5149"/>
            <p:cNvSpPr/>
            <p:nvPr/>
          </p:nvSpPr>
          <p:spPr>
            <a:xfrm>
              <a:off x="5754" y="3483"/>
              <a:ext cx="6" cy="6"/>
            </a:xfrm>
            <a:custGeom>
              <a:avLst/>
              <a:gdLst/>
              <a:ahLst/>
              <a:cxnLst/>
              <a:pathLst>
                <a:path w="6" h="6">
                  <a:moveTo>
                    <a:pt x="6" y="6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6" y="6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18FF00"/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5151" name="Freeform 5150"/>
            <p:cNvSpPr/>
            <p:nvPr/>
          </p:nvSpPr>
          <p:spPr>
            <a:xfrm>
              <a:off x="2" y="2152"/>
              <a:ext cx="5752" cy="1337"/>
            </a:xfrm>
            <a:custGeom>
              <a:avLst/>
              <a:gdLst/>
              <a:ahLst/>
              <a:cxnLst/>
              <a:pathLst>
                <a:path w="5740" h="1337">
                  <a:moveTo>
                    <a:pt x="0" y="366"/>
                  </a:moveTo>
                  <a:lnTo>
                    <a:pt x="5740" y="1337"/>
                  </a:lnTo>
                  <a:lnTo>
                    <a:pt x="5740" y="1331"/>
                  </a:lnTo>
                  <a:lnTo>
                    <a:pt x="0" y="0"/>
                  </a:lnTo>
                  <a:lnTo>
                    <a:pt x="0" y="366"/>
                  </a:lnTo>
                  <a:lnTo>
                    <a:pt x="0" y="36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  <a:tileRect/>
            </a:gra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5152" name="Freeform 5151"/>
            <p:cNvSpPr/>
            <p:nvPr/>
          </p:nvSpPr>
          <p:spPr>
            <a:xfrm>
              <a:off x="2" y="3177"/>
              <a:ext cx="5752" cy="414"/>
            </a:xfrm>
            <a:custGeom>
              <a:avLst/>
              <a:gdLst/>
              <a:ahLst/>
              <a:cxnLst/>
              <a:pathLst>
                <a:path w="5740" h="414">
                  <a:moveTo>
                    <a:pt x="0" y="48"/>
                  </a:moveTo>
                  <a:lnTo>
                    <a:pt x="5740" y="414"/>
                  </a:lnTo>
                  <a:lnTo>
                    <a:pt x="5740" y="402"/>
                  </a:lnTo>
                  <a:lnTo>
                    <a:pt x="0" y="0"/>
                  </a:lnTo>
                  <a:lnTo>
                    <a:pt x="0" y="48"/>
                  </a:lnTo>
                  <a:lnTo>
                    <a:pt x="0" y="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  <a:tileRect/>
            </a:gra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5153" name="Freeform 5152"/>
            <p:cNvSpPr/>
            <p:nvPr/>
          </p:nvSpPr>
          <p:spPr>
            <a:xfrm>
              <a:off x="1297" y="0"/>
              <a:ext cx="4457" cy="3177"/>
            </a:xfrm>
            <a:custGeom>
              <a:avLst/>
              <a:gdLst/>
              <a:ahLst/>
              <a:cxnLst/>
              <a:pathLst>
                <a:path w="4448" h="3177">
                  <a:moveTo>
                    <a:pt x="0" y="0"/>
                  </a:moveTo>
                  <a:lnTo>
                    <a:pt x="4448" y="3177"/>
                  </a:lnTo>
                  <a:lnTo>
                    <a:pt x="4448" y="3153"/>
                  </a:lnTo>
                  <a:lnTo>
                    <a:pt x="125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862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  <a:tileRect/>
            </a:gra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5154" name="Freeform 5153"/>
            <p:cNvSpPr/>
            <p:nvPr/>
          </p:nvSpPr>
          <p:spPr>
            <a:xfrm>
              <a:off x="3321" y="0"/>
              <a:ext cx="2433" cy="2614"/>
            </a:xfrm>
            <a:custGeom>
              <a:avLst/>
              <a:gdLst/>
              <a:ahLst/>
              <a:cxnLst/>
              <a:pathLst>
                <a:path w="2428" h="2614">
                  <a:moveTo>
                    <a:pt x="0" y="0"/>
                  </a:moveTo>
                  <a:lnTo>
                    <a:pt x="2428" y="2614"/>
                  </a:lnTo>
                  <a:lnTo>
                    <a:pt x="2428" y="2608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  <a:tileRect/>
            </a:gra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5155" name="Freeform 5154"/>
            <p:cNvSpPr/>
            <p:nvPr/>
          </p:nvSpPr>
          <p:spPr>
            <a:xfrm>
              <a:off x="3950" y="0"/>
              <a:ext cx="1804" cy="2464"/>
            </a:xfrm>
            <a:custGeom>
              <a:avLst/>
              <a:gdLst/>
              <a:ahLst/>
              <a:cxnLst/>
              <a:pathLst>
                <a:path w="1800" h="2464">
                  <a:moveTo>
                    <a:pt x="485" y="0"/>
                  </a:moveTo>
                  <a:lnTo>
                    <a:pt x="0" y="0"/>
                  </a:lnTo>
                  <a:lnTo>
                    <a:pt x="1800" y="2464"/>
                  </a:lnTo>
                  <a:lnTo>
                    <a:pt x="1800" y="2248"/>
                  </a:lnTo>
                  <a:lnTo>
                    <a:pt x="1794" y="2248"/>
                  </a:lnTo>
                  <a:lnTo>
                    <a:pt x="485" y="0"/>
                  </a:lnTo>
                  <a:lnTo>
                    <a:pt x="485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  <a:tileRect/>
            </a:gra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5156" name="Freeform 5155"/>
            <p:cNvSpPr/>
            <p:nvPr/>
          </p:nvSpPr>
          <p:spPr>
            <a:xfrm>
              <a:off x="4519" y="0"/>
              <a:ext cx="1235" cy="2074"/>
            </a:xfrm>
            <a:custGeom>
              <a:avLst/>
              <a:gdLst/>
              <a:ahLst/>
              <a:cxnLst/>
              <a:pathLst>
                <a:path w="1232" h="2074">
                  <a:moveTo>
                    <a:pt x="0" y="0"/>
                  </a:moveTo>
                  <a:lnTo>
                    <a:pt x="1232" y="2074"/>
                  </a:lnTo>
                  <a:lnTo>
                    <a:pt x="1232" y="2038"/>
                  </a:lnTo>
                  <a:lnTo>
                    <a:pt x="4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764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  <a:tileRect/>
            </a:gra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5157" name="Freeform 5156"/>
            <p:cNvSpPr/>
            <p:nvPr/>
          </p:nvSpPr>
          <p:spPr>
            <a:xfrm>
              <a:off x="4694" y="0"/>
              <a:ext cx="1060" cy="1936"/>
            </a:xfrm>
            <a:custGeom>
              <a:avLst/>
              <a:gdLst/>
              <a:ahLst/>
              <a:cxnLst/>
              <a:pathLst>
                <a:path w="1058" h="1936">
                  <a:moveTo>
                    <a:pt x="0" y="0"/>
                  </a:moveTo>
                  <a:lnTo>
                    <a:pt x="1058" y="1936"/>
                  </a:lnTo>
                  <a:lnTo>
                    <a:pt x="1058" y="1930"/>
                  </a:lnTo>
                  <a:lnTo>
                    <a:pt x="54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  <a:tileRect/>
            </a:gra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5158" name="Freeform 5157"/>
            <p:cNvSpPr/>
            <p:nvPr/>
          </p:nvSpPr>
          <p:spPr>
            <a:xfrm>
              <a:off x="4981" y="0"/>
              <a:ext cx="773" cy="1487"/>
            </a:xfrm>
            <a:custGeom>
              <a:avLst/>
              <a:gdLst/>
              <a:ahLst/>
              <a:cxnLst/>
              <a:pathLst>
                <a:path w="771" h="1487">
                  <a:moveTo>
                    <a:pt x="771" y="1433"/>
                  </a:moveTo>
                  <a:lnTo>
                    <a:pt x="42" y="0"/>
                  </a:lnTo>
                  <a:lnTo>
                    <a:pt x="0" y="0"/>
                  </a:lnTo>
                  <a:lnTo>
                    <a:pt x="771" y="1487"/>
                  </a:lnTo>
                  <a:lnTo>
                    <a:pt x="771" y="1433"/>
                  </a:lnTo>
                  <a:lnTo>
                    <a:pt x="771" y="1433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882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  <a:tileRect/>
            </a:gradFill>
            <a:ln w="9525">
              <a:noFill/>
            </a:ln>
          </p:spPr>
          <p:txBody>
            <a:bodyPr/>
            <a:p>
              <a:endParaRPr lang="en-US"/>
            </a:p>
          </p:txBody>
        </p:sp>
        <p:grpSp>
          <p:nvGrpSpPr>
            <p:cNvPr id="5159" name="Group 5158"/>
            <p:cNvGrpSpPr/>
            <p:nvPr userDrawn="1"/>
          </p:nvGrpSpPr>
          <p:grpSpPr>
            <a:xfrm>
              <a:off x="0" y="1632"/>
              <a:ext cx="5758" cy="1858"/>
              <a:chOff x="0" y="1632"/>
              <a:chExt cx="5758" cy="1858"/>
            </a:xfrm>
          </p:grpSpPr>
          <p:sp>
            <p:nvSpPr>
              <p:cNvPr id="5160" name="Freeform 5159"/>
              <p:cNvSpPr/>
              <p:nvPr/>
            </p:nvSpPr>
            <p:spPr>
              <a:xfrm>
                <a:off x="0" y="1632"/>
                <a:ext cx="3670" cy="1313"/>
              </a:xfrm>
              <a:custGeom>
                <a:avLst/>
                <a:gdLst/>
                <a:ahLst/>
                <a:cxnLst/>
                <a:pathLst>
                  <a:path w="3659" h="1313">
                    <a:moveTo>
                      <a:pt x="0" y="0"/>
                    </a:moveTo>
                    <a:lnTo>
                      <a:pt x="0" y="366"/>
                    </a:lnTo>
                    <a:lnTo>
                      <a:pt x="3635" y="1313"/>
                    </a:lnTo>
                    <a:lnTo>
                      <a:pt x="3647" y="1235"/>
                    </a:lnTo>
                    <a:lnTo>
                      <a:pt x="3659" y="1163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72549"/>
                      <a:invGamma/>
                    </a:schemeClr>
                  </a:gs>
                  <a:gs pos="100000">
                    <a:schemeClr val="bg1"/>
                  </a:gs>
                </a:gsLst>
                <a:lin ang="0" scaled="1"/>
                <a:tileRect/>
              </a:gra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5161" name="Freeform 5160"/>
              <p:cNvSpPr/>
              <p:nvPr/>
            </p:nvSpPr>
            <p:spPr>
              <a:xfrm>
                <a:off x="3646" y="2795"/>
                <a:ext cx="2112" cy="695"/>
              </a:xfrm>
              <a:custGeom>
                <a:avLst/>
                <a:gdLst/>
                <a:ahLst/>
                <a:cxnLst/>
                <a:pathLst>
                  <a:path w="2105" h="695">
                    <a:moveTo>
                      <a:pt x="2105" y="665"/>
                    </a:moveTo>
                    <a:lnTo>
                      <a:pt x="24" y="0"/>
                    </a:lnTo>
                    <a:lnTo>
                      <a:pt x="12" y="72"/>
                    </a:lnTo>
                    <a:lnTo>
                      <a:pt x="0" y="150"/>
                    </a:lnTo>
                    <a:lnTo>
                      <a:pt x="2105" y="695"/>
                    </a:lnTo>
                    <a:lnTo>
                      <a:pt x="2105" y="665"/>
                    </a:lnTo>
                    <a:lnTo>
                      <a:pt x="2105" y="6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tint val="90980"/>
                      <a:invGamma/>
                    </a:schemeClr>
                  </a:gs>
                </a:gsLst>
                <a:lin ang="0" scaled="1"/>
                <a:tileRect/>
              </a:gra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</p:grpSp>
      </p:grpSp>
      <p:sp>
        <p:nvSpPr>
          <p:cNvPr id="5162" name="Title 5161"/>
          <p:cNvSpPr>
            <a:spLocks noGrp="1"/>
          </p:cNvSpPr>
          <p:nvPr>
            <p:ph type="ctrTitle" sz="quarter"/>
          </p:nvPr>
        </p:nvSpPr>
        <p:spPr>
          <a:xfrm>
            <a:off x="457200" y="1600200"/>
            <a:ext cx="8229600" cy="18288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lvl="0">
              <a:defRPr sz="4800"/>
            </a:lvl1pPr>
          </a:lstStyle>
          <a:p>
            <a:pPr lvl="0"/>
            <a:r>
              <a:rPr dirty="0"/>
              <a:t>Click to edit Master title style</a:t>
            </a:r>
            <a:endParaRPr dirty="0"/>
          </a:p>
        </p:txBody>
      </p:sp>
      <p:sp>
        <p:nvSpPr>
          <p:cNvPr id="5163" name="Subtitle 5162"/>
          <p:cNvSpPr>
            <a:spLocks noGrp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lstStyle>
            <a:lvl1pPr marL="0" lvl="0" indent="0" algn="ctr">
              <a:buClr>
                <a:schemeClr val="hlink"/>
              </a:buClr>
              <a:buSzPct val="90000"/>
              <a:buFont typeface="Wingdings" panose="05000000000000000000" pitchFamily="2" charset="2"/>
              <a:buNone/>
              <a:defRPr sz="3600"/>
            </a:lvl1pPr>
            <a:lvl2pPr marL="457200" lvl="1" indent="0" algn="ctr">
              <a:buClrTx/>
              <a:buSzTx/>
              <a:buFontTx/>
              <a:buNone/>
              <a:defRPr sz="3600"/>
            </a:lvl2pPr>
            <a:lvl3pPr marL="914400" lvl="2" indent="0" algn="ctr">
              <a:buClr>
                <a:schemeClr val="accent2"/>
              </a:buClr>
              <a:buSzPct val="90000"/>
              <a:buFont typeface="Wingdings" panose="05000000000000000000" pitchFamily="2" charset="2"/>
              <a:buNone/>
              <a:defRPr sz="3600"/>
            </a:lvl3pPr>
            <a:lvl4pPr marL="1371600" lvl="3" indent="0" algn="ctr">
              <a:buClrTx/>
              <a:buSzTx/>
              <a:buFontTx/>
              <a:buNone/>
              <a:defRPr sz="3600"/>
            </a:lvl4pPr>
            <a:lvl5pPr marL="1828800" lvl="4" indent="0" algn="ctr">
              <a:buClr>
                <a:schemeClr val="folHlink"/>
              </a:buClr>
              <a:buSzPct val="90000"/>
              <a:buFont typeface="Wingdings" panose="05000000000000000000" pitchFamily="2" charset="2"/>
              <a:buNone/>
              <a:defRPr sz="3600"/>
            </a:lvl5pPr>
          </a:lstStyle>
          <a:p>
            <a:pPr lvl="0"/>
            <a:r>
              <a:rPr dirty="0"/>
              <a:t>Click to edit Master subtitle style</a:t>
            </a:r>
            <a:endParaRPr dirty="0"/>
          </a:p>
        </p:txBody>
      </p:sp>
      <p:sp>
        <p:nvSpPr>
          <p:cNvPr id="5164" name="Date Placeholder 5163"/>
          <p:cNvSpPr>
            <a:spLocks noGrp="1"/>
          </p:cNvSpPr>
          <p:nvPr>
            <p:ph type="dt" sz="quarter" idx="2"/>
          </p:nvPr>
        </p:nvSpPr>
        <p:spPr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lstStyle>
            <a:lvl1pPr>
              <a:defRPr sz="1200"/>
            </a:lvl1pPr>
          </a:lstStyle>
          <a:p>
            <a:endParaRPr lang="en-GB" dirty="0">
              <a:effectLst>
                <a:outerShdw blurRad="38100" dist="38100" dir="2700000">
                  <a:srgbClr val="C0C0C0"/>
                </a:outerShdw>
              </a:effectLst>
            </a:endParaRPr>
          </a:p>
        </p:txBody>
      </p:sp>
      <p:sp>
        <p:nvSpPr>
          <p:cNvPr id="5165" name="Footer Placeholder 5164"/>
          <p:cNvSpPr>
            <a:spLocks noGrp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lstStyle>
            <a:lvl1pPr algn="ctr">
              <a:defRPr sz="1200"/>
            </a:lvl1pPr>
          </a:lstStyle>
          <a:p>
            <a:endParaRPr lang="en-GB" dirty="0">
              <a:effectLst>
                <a:outerShdw blurRad="38100" dist="38100" dir="2700000">
                  <a:srgbClr val="C0C0C0"/>
                </a:outerShdw>
              </a:effectLst>
            </a:endParaRPr>
          </a:p>
        </p:txBody>
      </p:sp>
      <p:sp>
        <p:nvSpPr>
          <p:cNvPr id="5166" name="Slide Number Placeholder 5165"/>
          <p:cNvSpPr>
            <a:spLocks noGrp="1"/>
          </p:cNvSpPr>
          <p:nvPr>
            <p:ph type="sldNum" sz="quarter" idx="4"/>
          </p:nvPr>
        </p:nvSpPr>
        <p:spPr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lstStyle>
            <a:lvl1pPr algn="r">
              <a:defRPr sz="1200"/>
            </a:lvl1pPr>
          </a:lstStyle>
          <a:p>
            <a:fld id="{9A0DB2DC-4C9A-4742-B13C-FB6460FD3503}" type="slidenum">
              <a:rPr lang="en-GB" dirty="0">
                <a:effectLst>
                  <a:outerShdw blurRad="38100" dist="38100" dir="2700000">
                    <a:srgbClr val="C0C0C0"/>
                  </a:outerShdw>
                </a:effectLst>
              </a:rPr>
            </a:fld>
            <a:endParaRPr lang="en-GB" dirty="0">
              <a:effectLst>
                <a:outerShdw blurRad="38100" dist="38100" dir="2700000">
                  <a:srgbClr val="C0C0C0"/>
                </a:outerShdw>
              </a:effectLst>
            </a:endParaRPr>
          </a:p>
        </p:txBody>
      </p:sp>
    </p:spTree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 dirty="0">
              <a:effectLst>
                <a:outerShdw blurRad="38100" dist="38100" dir="2700000">
                  <a:srgbClr val="C0C0C0"/>
                </a:outerShdw>
              </a:effectLst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 dirty="0">
              <a:effectLst>
                <a:outerShdw blurRad="38100" dist="38100" dir="2700000">
                  <a:srgbClr val="C0C0C0"/>
                </a:outerShdw>
              </a:effectLst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GB" dirty="0">
                <a:effectLst>
                  <a:outerShdw blurRad="38100" dist="38100" dir="2700000">
                    <a:srgbClr val="C0C0C0"/>
                  </a:outerShdw>
                </a:effectLst>
              </a:rPr>
            </a:fld>
            <a:endParaRPr lang="en-GB" dirty="0">
              <a:effectLst>
                <a:outerShdw blurRad="38100" dist="38100" dir="2700000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5293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 dirty="0">
              <a:effectLst>
                <a:outerShdw blurRad="38100" dist="38100" dir="2700000">
                  <a:srgbClr val="C0C0C0"/>
                </a:outerShdw>
              </a:effectLst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 dirty="0">
              <a:effectLst>
                <a:outerShdw blurRad="38100" dist="38100" dir="2700000">
                  <a:srgbClr val="C0C0C0"/>
                </a:outerShdw>
              </a:effectLst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GB" dirty="0">
                <a:effectLst>
                  <a:outerShdw blurRad="38100" dist="38100" dir="2700000">
                    <a:srgbClr val="C0C0C0"/>
                  </a:outerShdw>
                </a:effectLst>
              </a:rPr>
            </a:fld>
            <a:endParaRPr lang="en-GB" dirty="0">
              <a:effectLst>
                <a:outerShdw blurRad="38100" dist="38100" dir="2700000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 dirty="0">
              <a:effectLst>
                <a:outerShdw blurRad="38100" dist="38100" dir="2700000">
                  <a:srgbClr val="C0C0C0"/>
                </a:outerShdw>
              </a:effectLst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 dirty="0">
              <a:effectLst>
                <a:outerShdw blurRad="38100" dist="38100" dir="2700000">
                  <a:srgbClr val="C0C0C0"/>
                </a:outerShdw>
              </a:effectLst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GB" dirty="0">
                <a:effectLst>
                  <a:outerShdw blurRad="38100" dist="38100" dir="2700000">
                    <a:srgbClr val="C0C0C0"/>
                  </a:outerShdw>
                </a:effectLst>
              </a:rPr>
            </a:fld>
            <a:endParaRPr lang="en-GB" dirty="0">
              <a:effectLst>
                <a:outerShdw blurRad="38100" dist="38100" dir="2700000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 dirty="0">
              <a:effectLst>
                <a:outerShdw blurRad="38100" dist="38100" dir="2700000">
                  <a:srgbClr val="C0C0C0"/>
                </a:outerShdw>
              </a:effectLst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 dirty="0">
              <a:effectLst>
                <a:outerShdw blurRad="38100" dist="38100" dir="2700000">
                  <a:srgbClr val="C0C0C0"/>
                </a:outerShdw>
              </a:effectLst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GB" dirty="0">
                <a:effectLst>
                  <a:outerShdw blurRad="38100" dist="38100" dir="2700000">
                    <a:srgbClr val="C0C0C0"/>
                  </a:outerShdw>
                </a:effectLst>
              </a:rPr>
            </a:fld>
            <a:endParaRPr lang="en-GB" dirty="0">
              <a:effectLst>
                <a:outerShdw blurRad="38100" dist="38100" dir="2700000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2504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4296" y="1600200"/>
            <a:ext cx="4032504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 dirty="0">
              <a:effectLst>
                <a:outerShdw blurRad="38100" dist="38100" dir="2700000">
                  <a:srgbClr val="C0C0C0"/>
                </a:outerShdw>
              </a:effectLst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 dirty="0">
              <a:effectLst>
                <a:outerShdw blurRad="38100" dist="38100" dir="2700000">
                  <a:srgbClr val="C0C0C0"/>
                </a:outerShdw>
              </a:effectLst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GB" dirty="0">
                <a:effectLst>
                  <a:outerShdw blurRad="38100" dist="38100" dir="2700000">
                    <a:srgbClr val="C0C0C0"/>
                  </a:outerShdw>
                </a:effectLst>
              </a:rPr>
            </a:fld>
            <a:endParaRPr lang="en-GB" dirty="0">
              <a:effectLst>
                <a:outerShdw blurRad="38100" dist="38100" dir="2700000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1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1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 dirty="0">
              <a:effectLst>
                <a:outerShdw blurRad="38100" dist="38100" dir="2700000">
                  <a:srgbClr val="C0C0C0"/>
                </a:outerShdw>
              </a:effectLst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 dirty="0">
              <a:effectLst>
                <a:outerShdw blurRad="38100" dist="38100" dir="2700000">
                  <a:srgbClr val="C0C0C0"/>
                </a:outerShdw>
              </a:effectLst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GB" dirty="0">
                <a:effectLst>
                  <a:outerShdw blurRad="38100" dist="38100" dir="2700000">
                    <a:srgbClr val="C0C0C0"/>
                  </a:outerShdw>
                </a:effectLst>
              </a:rPr>
            </a:fld>
            <a:endParaRPr lang="en-GB" dirty="0">
              <a:effectLst>
                <a:outerShdw blurRad="38100" dist="38100" dir="2700000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 dirty="0">
              <a:effectLst>
                <a:outerShdw blurRad="38100" dist="38100" dir="2700000">
                  <a:srgbClr val="C0C0C0"/>
                </a:outerShdw>
              </a:effectLst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 dirty="0">
              <a:effectLst>
                <a:outerShdw blurRad="38100" dist="38100" dir="2700000">
                  <a:srgbClr val="C0C0C0"/>
                </a:outerShdw>
              </a:effectLst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GB" dirty="0">
                <a:effectLst>
                  <a:outerShdw blurRad="38100" dist="38100" dir="2700000">
                    <a:srgbClr val="C0C0C0"/>
                  </a:outerShdw>
                </a:effectLst>
              </a:rPr>
            </a:fld>
            <a:endParaRPr lang="en-GB" dirty="0">
              <a:effectLst>
                <a:outerShdw blurRad="38100" dist="38100" dir="2700000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 dirty="0">
              <a:effectLst>
                <a:outerShdw blurRad="38100" dist="38100" dir="2700000">
                  <a:srgbClr val="C0C0C0"/>
                </a:outerShdw>
              </a:effectLst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 dirty="0">
              <a:effectLst>
                <a:outerShdw blurRad="38100" dist="38100" dir="2700000">
                  <a:srgbClr val="C0C0C0"/>
                </a:outerShdw>
              </a:effectLst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GB" dirty="0">
                <a:effectLst>
                  <a:outerShdw blurRad="38100" dist="38100" dir="2700000">
                    <a:srgbClr val="C0C0C0"/>
                  </a:outerShdw>
                </a:effectLst>
              </a:rPr>
            </a:fld>
            <a:endParaRPr lang="en-GB" dirty="0">
              <a:effectLst>
                <a:outerShdw blurRad="38100" dist="38100" dir="2700000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 dirty="0">
              <a:effectLst>
                <a:outerShdw blurRad="38100" dist="38100" dir="2700000">
                  <a:srgbClr val="C0C0C0"/>
                </a:outerShdw>
              </a:effectLst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 dirty="0">
              <a:effectLst>
                <a:outerShdw blurRad="38100" dist="38100" dir="2700000">
                  <a:srgbClr val="C0C0C0"/>
                </a:outerShdw>
              </a:effectLst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GB" dirty="0">
                <a:effectLst>
                  <a:outerShdw blurRad="38100" dist="38100" dir="2700000">
                    <a:srgbClr val="C0C0C0"/>
                  </a:outerShdw>
                </a:effectLst>
              </a:rPr>
            </a:fld>
            <a:endParaRPr lang="en-GB" dirty="0">
              <a:effectLst>
                <a:outerShdw blurRad="38100" dist="38100" dir="2700000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 dirty="0">
              <a:effectLst>
                <a:outerShdw blurRad="38100" dist="38100" dir="2700000">
                  <a:srgbClr val="C0C0C0"/>
                </a:outerShdw>
              </a:effectLst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 dirty="0">
              <a:effectLst>
                <a:outerShdw blurRad="38100" dist="38100" dir="2700000">
                  <a:srgbClr val="C0C0C0"/>
                </a:outerShdw>
              </a:effectLst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GB" dirty="0">
                <a:effectLst>
                  <a:outerShdw blurRad="38100" dist="38100" dir="2700000">
                    <a:srgbClr val="C0C0C0"/>
                  </a:outerShdw>
                </a:effectLst>
              </a:rPr>
            </a:fld>
            <a:endParaRPr lang="en-GB" dirty="0">
              <a:effectLst>
                <a:outerShdw blurRad="38100" dist="38100" dir="2700000">
                  <a:srgbClr val="C0C0C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5" Type="http://schemas.openxmlformats.org/officeDocument/2006/relationships/theme" Target="../theme/theme1.xml"/><Relationship Id="rId14" Type="http://schemas.openxmlformats.org/officeDocument/2006/relationships/image" Target="../media/image3.png"/><Relationship Id="rId13" Type="http://schemas.openxmlformats.org/officeDocument/2006/relationships/image" Target="../media/image2.png"/><Relationship Id="rId12" Type="http://schemas.openxmlformats.org/officeDocument/2006/relationships/image" Target="../media/image1.pn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>
                <a:gamma/>
                <a:shade val="57647"/>
                <a:invGamma/>
              </a:schemeClr>
            </a:gs>
            <a:gs pos="100000">
              <a:schemeClr val="bg1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/>
      <p:grpSp>
        <p:nvGrpSpPr>
          <p:cNvPr id="4098" name="Group 4097"/>
          <p:cNvGrpSpPr/>
          <p:nvPr/>
        </p:nvGrpSpPr>
        <p:grpSpPr>
          <a:xfrm>
            <a:off x="0" y="0"/>
            <a:ext cx="9144000" cy="6856413"/>
            <a:chOff x="0" y="0"/>
            <a:chExt cx="5760" cy="4319"/>
          </a:xfrm>
        </p:grpSpPr>
        <p:sp>
          <p:nvSpPr>
            <p:cNvPr id="4099" name="Freeform 4098"/>
            <p:cNvSpPr/>
            <p:nvPr/>
          </p:nvSpPr>
          <p:spPr>
            <a:xfrm>
              <a:off x="0" y="12"/>
              <a:ext cx="5758" cy="3273"/>
            </a:xfrm>
            <a:custGeom>
              <a:avLst/>
              <a:gdLst/>
              <a:ahLst/>
              <a:cxnLst/>
              <a:pathLst>
                <a:path w="5740" h="3273">
                  <a:moveTo>
                    <a:pt x="3193" y="1816"/>
                  </a:moveTo>
                  <a:lnTo>
                    <a:pt x="0" y="0"/>
                  </a:lnTo>
                  <a:lnTo>
                    <a:pt x="0" y="522"/>
                  </a:lnTo>
                  <a:lnTo>
                    <a:pt x="3037" y="1978"/>
                  </a:lnTo>
                  <a:lnTo>
                    <a:pt x="5740" y="3273"/>
                  </a:lnTo>
                  <a:lnTo>
                    <a:pt x="5740" y="3267"/>
                  </a:lnTo>
                  <a:lnTo>
                    <a:pt x="3193" y="1816"/>
                  </a:lnTo>
                  <a:lnTo>
                    <a:pt x="3193" y="181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3529"/>
                    <a:invGamma/>
                  </a:schemeClr>
                </a:gs>
                <a:gs pos="100000">
                  <a:schemeClr val="bg2"/>
                </a:gs>
              </a:gsLst>
              <a:lin ang="0" scaled="1"/>
              <a:tileRect/>
            </a:gra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4100" name="Freeform 4099"/>
            <p:cNvSpPr/>
            <p:nvPr/>
          </p:nvSpPr>
          <p:spPr>
            <a:xfrm>
              <a:off x="149" y="0"/>
              <a:ext cx="5609" cy="3243"/>
            </a:xfrm>
            <a:custGeom>
              <a:avLst/>
              <a:gdLst/>
              <a:ahLst/>
              <a:cxnLst/>
              <a:pathLst>
                <a:path w="5591" h="3243">
                  <a:moveTo>
                    <a:pt x="3163" y="1714"/>
                  </a:moveTo>
                  <a:lnTo>
                    <a:pt x="431" y="0"/>
                  </a:lnTo>
                  <a:lnTo>
                    <a:pt x="0" y="0"/>
                  </a:lnTo>
                  <a:lnTo>
                    <a:pt x="3086" y="1786"/>
                  </a:lnTo>
                  <a:lnTo>
                    <a:pt x="5591" y="3243"/>
                  </a:lnTo>
                  <a:lnTo>
                    <a:pt x="5591" y="3237"/>
                  </a:lnTo>
                  <a:lnTo>
                    <a:pt x="3163" y="1714"/>
                  </a:lnTo>
                  <a:lnTo>
                    <a:pt x="3163" y="1714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  <a:tileRect/>
            </a:gra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4101" name="Freeform 4100"/>
            <p:cNvSpPr/>
            <p:nvPr/>
          </p:nvSpPr>
          <p:spPr>
            <a:xfrm>
              <a:off x="0" y="3433"/>
              <a:ext cx="4038" cy="191"/>
            </a:xfrm>
            <a:custGeom>
              <a:avLst/>
              <a:gdLst/>
              <a:ahLst/>
              <a:cxnLst/>
              <a:pathLst>
                <a:path w="4042" h="192">
                  <a:moveTo>
                    <a:pt x="0" y="156"/>
                  </a:moveTo>
                  <a:lnTo>
                    <a:pt x="4042" y="192"/>
                  </a:lnTo>
                  <a:lnTo>
                    <a:pt x="4042" y="144"/>
                  </a:lnTo>
                  <a:lnTo>
                    <a:pt x="0" y="0"/>
                  </a:lnTo>
                  <a:lnTo>
                    <a:pt x="0" y="156"/>
                  </a:lnTo>
                  <a:lnTo>
                    <a:pt x="0" y="15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5686"/>
                    <a:invGamma/>
                  </a:schemeClr>
                </a:gs>
                <a:gs pos="100000">
                  <a:schemeClr val="bg2"/>
                </a:gs>
              </a:gsLst>
              <a:lin ang="0" scaled="1"/>
              <a:tileRect/>
            </a:gra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4102" name="Freeform 4101"/>
            <p:cNvSpPr/>
            <p:nvPr/>
          </p:nvSpPr>
          <p:spPr>
            <a:xfrm>
              <a:off x="4038" y="3577"/>
              <a:ext cx="1720" cy="65"/>
            </a:xfrm>
            <a:custGeom>
              <a:avLst/>
              <a:gdLst/>
              <a:ahLst/>
              <a:cxnLst/>
              <a:pathLst>
                <a:path w="1722" h="66">
                  <a:moveTo>
                    <a:pt x="1722" y="66"/>
                  </a:moveTo>
                  <a:lnTo>
                    <a:pt x="1722" y="60"/>
                  </a:lnTo>
                  <a:lnTo>
                    <a:pt x="0" y="0"/>
                  </a:lnTo>
                  <a:lnTo>
                    <a:pt x="0" y="48"/>
                  </a:lnTo>
                  <a:lnTo>
                    <a:pt x="1722" y="66"/>
                  </a:lnTo>
                  <a:lnTo>
                    <a:pt x="172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  <a:tileRect/>
            </a:gra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4103" name="Freeform 4102"/>
            <p:cNvSpPr/>
            <p:nvPr/>
          </p:nvSpPr>
          <p:spPr>
            <a:xfrm>
              <a:off x="0" y="3726"/>
              <a:ext cx="4784" cy="329"/>
            </a:xfrm>
            <a:custGeom>
              <a:avLst/>
              <a:gdLst/>
              <a:ahLst/>
              <a:cxnLst/>
              <a:pathLst>
                <a:path w="4789" h="329">
                  <a:moveTo>
                    <a:pt x="0" y="329"/>
                  </a:moveTo>
                  <a:lnTo>
                    <a:pt x="4789" y="77"/>
                  </a:lnTo>
                  <a:lnTo>
                    <a:pt x="4789" y="0"/>
                  </a:lnTo>
                  <a:lnTo>
                    <a:pt x="0" y="107"/>
                  </a:lnTo>
                  <a:lnTo>
                    <a:pt x="0" y="329"/>
                  </a:lnTo>
                  <a:lnTo>
                    <a:pt x="0" y="329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1961"/>
                    <a:invGamma/>
                    <a:alpha val="100000"/>
                  </a:schemeClr>
                </a:gs>
                <a:gs pos="100000">
                  <a:schemeClr val="bg1"/>
                </a:gs>
              </a:gsLst>
              <a:lin ang="0" scaled="1"/>
              <a:tileRect/>
            </a:gra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4104" name="Freeform 4103"/>
            <p:cNvSpPr/>
            <p:nvPr/>
          </p:nvSpPr>
          <p:spPr>
            <a:xfrm>
              <a:off x="4784" y="3702"/>
              <a:ext cx="974" cy="101"/>
            </a:xfrm>
            <a:custGeom>
              <a:avLst/>
              <a:gdLst/>
              <a:ahLst/>
              <a:cxnLst/>
              <a:pathLst>
                <a:path w="975" h="101">
                  <a:moveTo>
                    <a:pt x="975" y="48"/>
                  </a:moveTo>
                  <a:lnTo>
                    <a:pt x="975" y="0"/>
                  </a:lnTo>
                  <a:lnTo>
                    <a:pt x="0" y="24"/>
                  </a:lnTo>
                  <a:lnTo>
                    <a:pt x="0" y="101"/>
                  </a:lnTo>
                  <a:lnTo>
                    <a:pt x="975" y="48"/>
                  </a:lnTo>
                  <a:lnTo>
                    <a:pt x="975" y="48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4105" name="Freeform 4104"/>
            <p:cNvSpPr/>
            <p:nvPr/>
          </p:nvSpPr>
          <p:spPr>
            <a:xfrm>
              <a:off x="3619" y="3815"/>
              <a:ext cx="2139" cy="198"/>
            </a:xfrm>
            <a:custGeom>
              <a:avLst/>
              <a:gdLst/>
              <a:ahLst/>
              <a:cxnLst/>
              <a:pathLst>
                <a:path w="2141" h="198">
                  <a:moveTo>
                    <a:pt x="2141" y="0"/>
                  </a:moveTo>
                  <a:lnTo>
                    <a:pt x="0" y="156"/>
                  </a:lnTo>
                  <a:lnTo>
                    <a:pt x="0" y="198"/>
                  </a:lnTo>
                  <a:lnTo>
                    <a:pt x="2141" y="0"/>
                  </a:lnTo>
                  <a:lnTo>
                    <a:pt x="2141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4106" name="Freeform 4105"/>
            <p:cNvSpPr/>
            <p:nvPr/>
          </p:nvSpPr>
          <p:spPr>
            <a:xfrm>
              <a:off x="0" y="3971"/>
              <a:ext cx="3619" cy="348"/>
            </a:xfrm>
            <a:custGeom>
              <a:avLst/>
              <a:gdLst/>
              <a:ahLst/>
              <a:cxnLst/>
              <a:pathLst>
                <a:path w="3623" h="348">
                  <a:moveTo>
                    <a:pt x="0" y="348"/>
                  </a:moveTo>
                  <a:lnTo>
                    <a:pt x="311" y="348"/>
                  </a:lnTo>
                  <a:lnTo>
                    <a:pt x="3623" y="42"/>
                  </a:lnTo>
                  <a:lnTo>
                    <a:pt x="3623" y="0"/>
                  </a:lnTo>
                  <a:lnTo>
                    <a:pt x="0" y="264"/>
                  </a:lnTo>
                  <a:lnTo>
                    <a:pt x="0" y="348"/>
                  </a:lnTo>
                  <a:lnTo>
                    <a:pt x="0" y="3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0" scaled="1"/>
              <a:tileRect/>
            </a:gra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4107" name="Freeform 4106"/>
            <p:cNvSpPr/>
            <p:nvPr/>
          </p:nvSpPr>
          <p:spPr>
            <a:xfrm>
              <a:off x="2097" y="4043"/>
              <a:ext cx="2514" cy="276"/>
            </a:xfrm>
            <a:custGeom>
              <a:avLst/>
              <a:gdLst/>
              <a:ahLst/>
              <a:cxnLst/>
              <a:pathLst>
                <a:path w="2517" h="276">
                  <a:moveTo>
                    <a:pt x="2182" y="276"/>
                  </a:moveTo>
                  <a:lnTo>
                    <a:pt x="2517" y="204"/>
                  </a:lnTo>
                  <a:lnTo>
                    <a:pt x="2260" y="0"/>
                  </a:lnTo>
                  <a:lnTo>
                    <a:pt x="0" y="276"/>
                  </a:lnTo>
                  <a:lnTo>
                    <a:pt x="2182" y="276"/>
                  </a:lnTo>
                  <a:lnTo>
                    <a:pt x="2182" y="276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4108" name="Freeform 4107"/>
            <p:cNvSpPr/>
            <p:nvPr/>
          </p:nvSpPr>
          <p:spPr>
            <a:xfrm>
              <a:off x="4354" y="3869"/>
              <a:ext cx="1404" cy="378"/>
            </a:xfrm>
            <a:custGeom>
              <a:avLst/>
              <a:gdLst/>
              <a:ahLst/>
              <a:cxnLst/>
              <a:pathLst>
                <a:path w="1405" h="378">
                  <a:moveTo>
                    <a:pt x="1405" y="126"/>
                  </a:moveTo>
                  <a:lnTo>
                    <a:pt x="1405" y="0"/>
                  </a:lnTo>
                  <a:lnTo>
                    <a:pt x="0" y="174"/>
                  </a:lnTo>
                  <a:lnTo>
                    <a:pt x="257" y="378"/>
                  </a:lnTo>
                  <a:lnTo>
                    <a:pt x="1405" y="126"/>
                  </a:lnTo>
                  <a:lnTo>
                    <a:pt x="1405" y="12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6863"/>
                    <a:invGamma/>
                  </a:schemeClr>
                </a:gs>
              </a:gsLst>
              <a:lin ang="0" scaled="1"/>
              <a:tileRect/>
            </a:gra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4109" name="Freeform 4108"/>
            <p:cNvSpPr/>
            <p:nvPr/>
          </p:nvSpPr>
          <p:spPr>
            <a:xfrm>
              <a:off x="5030" y="3151"/>
              <a:ext cx="728" cy="240"/>
            </a:xfrm>
            <a:custGeom>
              <a:avLst/>
              <a:gdLst/>
              <a:ahLst/>
              <a:cxnLst/>
              <a:pathLst>
                <a:path w="729" h="240">
                  <a:moveTo>
                    <a:pt x="729" y="240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729" y="240"/>
                  </a:lnTo>
                  <a:lnTo>
                    <a:pt x="729" y="24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4110" name="Freeform 4109"/>
            <p:cNvSpPr/>
            <p:nvPr/>
          </p:nvSpPr>
          <p:spPr>
            <a:xfrm>
              <a:off x="0" y="1486"/>
              <a:ext cx="5030" cy="1671"/>
            </a:xfrm>
            <a:custGeom>
              <a:avLst/>
              <a:gdLst/>
              <a:ahLst/>
              <a:cxnLst/>
              <a:pathLst>
                <a:path w="5035" h="1672">
                  <a:moveTo>
                    <a:pt x="0" y="72"/>
                  </a:moveTo>
                  <a:lnTo>
                    <a:pt x="5035" y="1672"/>
                  </a:lnTo>
                  <a:lnTo>
                    <a:pt x="5035" y="1666"/>
                  </a:lnTo>
                  <a:lnTo>
                    <a:pt x="0" y="0"/>
                  </a:lnTo>
                  <a:lnTo>
                    <a:pt x="0" y="72"/>
                  </a:lnTo>
                  <a:lnTo>
                    <a:pt x="0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451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  <a:tileRect/>
            </a:gra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4111" name="Freeform 4110"/>
            <p:cNvSpPr/>
            <p:nvPr/>
          </p:nvSpPr>
          <p:spPr>
            <a:xfrm>
              <a:off x="5030" y="3049"/>
              <a:ext cx="728" cy="318"/>
            </a:xfrm>
            <a:custGeom>
              <a:avLst/>
              <a:gdLst/>
              <a:ahLst/>
              <a:cxnLst/>
              <a:pathLst>
                <a:path w="729" h="318">
                  <a:moveTo>
                    <a:pt x="729" y="318"/>
                  </a:moveTo>
                  <a:lnTo>
                    <a:pt x="729" y="312"/>
                  </a:lnTo>
                  <a:lnTo>
                    <a:pt x="0" y="0"/>
                  </a:lnTo>
                  <a:lnTo>
                    <a:pt x="0" y="54"/>
                  </a:lnTo>
                  <a:lnTo>
                    <a:pt x="729" y="318"/>
                  </a:lnTo>
                  <a:lnTo>
                    <a:pt x="729" y="3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  <a:tileRect/>
            </a:gra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4112" name="Freeform 4111"/>
            <p:cNvSpPr/>
            <p:nvPr/>
          </p:nvSpPr>
          <p:spPr>
            <a:xfrm>
              <a:off x="0" y="916"/>
              <a:ext cx="5030" cy="2187"/>
            </a:xfrm>
            <a:custGeom>
              <a:avLst/>
              <a:gdLst/>
              <a:ahLst/>
              <a:cxnLst/>
              <a:pathLst>
                <a:path w="5035" h="2188">
                  <a:moveTo>
                    <a:pt x="0" y="396"/>
                  </a:moveTo>
                  <a:lnTo>
                    <a:pt x="5035" y="2188"/>
                  </a:lnTo>
                  <a:lnTo>
                    <a:pt x="5035" y="2134"/>
                  </a:lnTo>
                  <a:lnTo>
                    <a:pt x="0" y="0"/>
                  </a:lnTo>
                  <a:lnTo>
                    <a:pt x="0" y="396"/>
                  </a:lnTo>
                  <a:lnTo>
                    <a:pt x="0" y="39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0" scaled="1"/>
              <a:tileRect/>
            </a:gra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4113" name="Freeform 4112"/>
            <p:cNvSpPr/>
            <p:nvPr/>
          </p:nvSpPr>
          <p:spPr>
            <a:xfrm>
              <a:off x="2294" y="0"/>
              <a:ext cx="3159" cy="2725"/>
            </a:xfrm>
            <a:custGeom>
              <a:avLst/>
              <a:gdLst/>
              <a:ahLst/>
              <a:cxnLst/>
              <a:pathLst>
                <a:path w="3163" h="2727">
                  <a:moveTo>
                    <a:pt x="0" y="0"/>
                  </a:moveTo>
                  <a:lnTo>
                    <a:pt x="3145" y="2727"/>
                  </a:lnTo>
                  <a:lnTo>
                    <a:pt x="3163" y="2704"/>
                  </a:lnTo>
                  <a:lnTo>
                    <a:pt x="10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980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  <a:tileRect/>
            </a:gra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4114" name="Freeform 4113"/>
            <p:cNvSpPr/>
            <p:nvPr/>
          </p:nvSpPr>
          <p:spPr>
            <a:xfrm>
              <a:off x="5435" y="2702"/>
              <a:ext cx="323" cy="299"/>
            </a:xfrm>
            <a:custGeom>
              <a:avLst/>
              <a:gdLst/>
              <a:ahLst/>
              <a:cxnLst/>
              <a:pathLst>
                <a:path w="323" h="299">
                  <a:moveTo>
                    <a:pt x="323" y="299"/>
                  </a:moveTo>
                  <a:lnTo>
                    <a:pt x="323" y="263"/>
                  </a:lnTo>
                  <a:lnTo>
                    <a:pt x="18" y="0"/>
                  </a:lnTo>
                  <a:lnTo>
                    <a:pt x="0" y="23"/>
                  </a:lnTo>
                  <a:lnTo>
                    <a:pt x="323" y="299"/>
                  </a:lnTo>
                  <a:lnTo>
                    <a:pt x="323" y="29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4118"/>
                    <a:invGamma/>
                  </a:schemeClr>
                </a:gs>
              </a:gsLst>
              <a:lin ang="2700000" scaled="1"/>
              <a:tileRect/>
            </a:gra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4115" name="Freeform 4114"/>
            <p:cNvSpPr/>
            <p:nvPr/>
          </p:nvSpPr>
          <p:spPr>
            <a:xfrm>
              <a:off x="5477" y="2588"/>
              <a:ext cx="281" cy="335"/>
            </a:xfrm>
            <a:custGeom>
              <a:avLst/>
              <a:gdLst/>
              <a:ahLst/>
              <a:cxnLst/>
              <a:pathLst>
                <a:path w="281" h="335">
                  <a:moveTo>
                    <a:pt x="281" y="335"/>
                  </a:moveTo>
                  <a:lnTo>
                    <a:pt x="281" y="173"/>
                  </a:lnTo>
                  <a:lnTo>
                    <a:pt x="96" y="0"/>
                  </a:lnTo>
                  <a:lnTo>
                    <a:pt x="0" y="90"/>
                  </a:lnTo>
                  <a:lnTo>
                    <a:pt x="281" y="335"/>
                  </a:lnTo>
                  <a:lnTo>
                    <a:pt x="281" y="33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4116" name="Freeform 4115"/>
            <p:cNvSpPr/>
            <p:nvPr/>
          </p:nvSpPr>
          <p:spPr>
            <a:xfrm>
              <a:off x="2454" y="0"/>
              <a:ext cx="3119" cy="2678"/>
            </a:xfrm>
            <a:custGeom>
              <a:avLst/>
              <a:gdLst/>
              <a:ahLst/>
              <a:cxnLst/>
              <a:pathLst>
                <a:path w="3122" h="2680">
                  <a:moveTo>
                    <a:pt x="0" y="0"/>
                  </a:moveTo>
                  <a:lnTo>
                    <a:pt x="3026" y="2680"/>
                  </a:lnTo>
                  <a:lnTo>
                    <a:pt x="3122" y="2590"/>
                  </a:lnTo>
                  <a:lnTo>
                    <a:pt x="383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  <a:tileRect/>
            </a:gra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4117" name="Freeform 4116"/>
            <p:cNvSpPr/>
            <p:nvPr/>
          </p:nvSpPr>
          <p:spPr>
            <a:xfrm>
              <a:off x="5626" y="2534"/>
              <a:ext cx="132" cy="132"/>
            </a:xfrm>
            <a:custGeom>
              <a:avLst/>
              <a:gdLst/>
              <a:ahLst/>
              <a:cxnLst/>
              <a:pathLst>
                <a:path w="132" h="132">
                  <a:moveTo>
                    <a:pt x="132" y="132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132" y="132"/>
                  </a:lnTo>
                  <a:lnTo>
                    <a:pt x="132" y="132"/>
                  </a:lnTo>
                  <a:close/>
                </a:path>
              </a:pathLst>
            </a:custGeom>
            <a:solidFill>
              <a:srgbClr val="FF9999"/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4118" name="Freeform 4117"/>
            <p:cNvSpPr/>
            <p:nvPr/>
          </p:nvSpPr>
          <p:spPr>
            <a:xfrm>
              <a:off x="3112" y="0"/>
              <a:ext cx="2514" cy="2534"/>
            </a:xfrm>
            <a:custGeom>
              <a:avLst/>
              <a:gdLst/>
              <a:ahLst/>
              <a:cxnLst/>
              <a:pathLst>
                <a:path w="2517" h="2536">
                  <a:moveTo>
                    <a:pt x="0" y="0"/>
                  </a:moveTo>
                  <a:lnTo>
                    <a:pt x="2517" y="2536"/>
                  </a:lnTo>
                  <a:lnTo>
                    <a:pt x="2517" y="2536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1373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  <a:tileRect/>
            </a:gra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4119" name="Freeform 4118"/>
            <p:cNvSpPr/>
            <p:nvPr/>
          </p:nvSpPr>
          <p:spPr>
            <a:xfrm>
              <a:off x="3488" y="0"/>
              <a:ext cx="2198" cy="2480"/>
            </a:xfrm>
            <a:custGeom>
              <a:avLst/>
              <a:gdLst/>
              <a:ahLst/>
              <a:cxnLst/>
              <a:pathLst>
                <a:path w="2200" h="2482">
                  <a:moveTo>
                    <a:pt x="0" y="0"/>
                  </a:moveTo>
                  <a:lnTo>
                    <a:pt x="2188" y="2482"/>
                  </a:lnTo>
                  <a:lnTo>
                    <a:pt x="2200" y="2476"/>
                  </a:lnTo>
                  <a:lnTo>
                    <a:pt x="31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  <a:alpha val="100000"/>
                  </a:schemeClr>
                </a:gs>
                <a:gs pos="100000">
                  <a:schemeClr val="bg2"/>
                </a:gs>
              </a:gsLst>
              <a:lin ang="5400000" scaled="1"/>
              <a:tileRect/>
            </a:gra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4120" name="Freeform 4119"/>
            <p:cNvSpPr/>
            <p:nvPr/>
          </p:nvSpPr>
          <p:spPr>
            <a:xfrm>
              <a:off x="5674" y="2474"/>
              <a:ext cx="84" cy="96"/>
            </a:xfrm>
            <a:custGeom>
              <a:avLst/>
              <a:gdLst/>
              <a:ahLst/>
              <a:cxnLst/>
              <a:pathLst>
                <a:path w="84" h="96">
                  <a:moveTo>
                    <a:pt x="84" y="96"/>
                  </a:moveTo>
                  <a:lnTo>
                    <a:pt x="84" y="90"/>
                  </a:lnTo>
                  <a:lnTo>
                    <a:pt x="12" y="0"/>
                  </a:lnTo>
                  <a:lnTo>
                    <a:pt x="0" y="6"/>
                  </a:lnTo>
                  <a:lnTo>
                    <a:pt x="84" y="96"/>
                  </a:lnTo>
                  <a:lnTo>
                    <a:pt x="84" y="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0980"/>
                    <a:invGamma/>
                  </a:schemeClr>
                </a:gs>
              </a:gsLst>
              <a:lin ang="2700000" scaled="1"/>
              <a:tileRect/>
            </a:gra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4121" name="Freeform 4120"/>
            <p:cNvSpPr/>
            <p:nvPr/>
          </p:nvSpPr>
          <p:spPr>
            <a:xfrm>
              <a:off x="5603" y="850"/>
              <a:ext cx="155" cy="516"/>
            </a:xfrm>
            <a:custGeom>
              <a:avLst/>
              <a:gdLst/>
              <a:ahLst/>
              <a:cxnLst/>
              <a:pathLst>
                <a:path w="155" h="516">
                  <a:moveTo>
                    <a:pt x="155" y="516"/>
                  </a:moveTo>
                  <a:lnTo>
                    <a:pt x="155" y="204"/>
                  </a:lnTo>
                  <a:lnTo>
                    <a:pt x="77" y="0"/>
                  </a:lnTo>
                  <a:lnTo>
                    <a:pt x="0" y="192"/>
                  </a:lnTo>
                  <a:lnTo>
                    <a:pt x="155" y="516"/>
                  </a:lnTo>
                  <a:lnTo>
                    <a:pt x="155" y="51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4122" name="Freeform 4121"/>
            <p:cNvSpPr/>
            <p:nvPr/>
          </p:nvSpPr>
          <p:spPr>
            <a:xfrm>
              <a:off x="5107" y="0"/>
              <a:ext cx="573" cy="1042"/>
            </a:xfrm>
            <a:custGeom>
              <a:avLst/>
              <a:gdLst/>
              <a:ahLst/>
              <a:cxnLst/>
              <a:pathLst>
                <a:path w="574" h="1043">
                  <a:moveTo>
                    <a:pt x="0" y="0"/>
                  </a:moveTo>
                  <a:lnTo>
                    <a:pt x="497" y="1043"/>
                  </a:lnTo>
                  <a:lnTo>
                    <a:pt x="574" y="851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  <a:tileRect/>
            </a:gra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4123" name="Freeform 4122"/>
            <p:cNvSpPr/>
            <p:nvPr/>
          </p:nvSpPr>
          <p:spPr>
            <a:xfrm>
              <a:off x="5411" y="0"/>
              <a:ext cx="341" cy="796"/>
            </a:xfrm>
            <a:custGeom>
              <a:avLst/>
              <a:gdLst/>
              <a:ahLst/>
              <a:cxnLst/>
              <a:pathLst>
                <a:path w="341" h="797">
                  <a:moveTo>
                    <a:pt x="144" y="0"/>
                  </a:moveTo>
                  <a:lnTo>
                    <a:pt x="0" y="0"/>
                  </a:lnTo>
                  <a:lnTo>
                    <a:pt x="287" y="797"/>
                  </a:lnTo>
                  <a:lnTo>
                    <a:pt x="341" y="653"/>
                  </a:lnTo>
                  <a:lnTo>
                    <a:pt x="144" y="0"/>
                  </a:lnTo>
                  <a:lnTo>
                    <a:pt x="144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980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  <a:tileRect/>
            </a:gra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4124" name="Freeform 4123"/>
            <p:cNvSpPr/>
            <p:nvPr/>
          </p:nvSpPr>
          <p:spPr>
            <a:xfrm>
              <a:off x="5698" y="653"/>
              <a:ext cx="60" cy="311"/>
            </a:xfrm>
            <a:custGeom>
              <a:avLst/>
              <a:gdLst/>
              <a:ahLst/>
              <a:cxnLst/>
              <a:pathLst>
                <a:path w="60" h="312">
                  <a:moveTo>
                    <a:pt x="0" y="144"/>
                  </a:moveTo>
                  <a:lnTo>
                    <a:pt x="60" y="312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0" y="144"/>
                  </a:lnTo>
                  <a:lnTo>
                    <a:pt x="0" y="14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4125" name="Freeform 4124"/>
            <p:cNvSpPr/>
            <p:nvPr/>
          </p:nvSpPr>
          <p:spPr>
            <a:xfrm>
              <a:off x="2" y="1601"/>
              <a:ext cx="5752" cy="1864"/>
            </a:xfrm>
            <a:custGeom>
              <a:avLst/>
              <a:gdLst/>
              <a:ahLst/>
              <a:cxnLst/>
              <a:pathLst>
                <a:path w="5740" h="1864">
                  <a:moveTo>
                    <a:pt x="0" y="371"/>
                  </a:moveTo>
                  <a:lnTo>
                    <a:pt x="5740" y="1864"/>
                  </a:lnTo>
                  <a:lnTo>
                    <a:pt x="5740" y="1834"/>
                  </a:lnTo>
                  <a:lnTo>
                    <a:pt x="0" y="0"/>
                  </a:lnTo>
                  <a:lnTo>
                    <a:pt x="0" y="371"/>
                  </a:lnTo>
                  <a:lnTo>
                    <a:pt x="0" y="371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352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  <a:tileRect/>
            </a:gra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4126" name="Freeform 4125"/>
            <p:cNvSpPr/>
            <p:nvPr/>
          </p:nvSpPr>
          <p:spPr>
            <a:xfrm>
              <a:off x="5754" y="3483"/>
              <a:ext cx="6" cy="6"/>
            </a:xfrm>
            <a:custGeom>
              <a:avLst/>
              <a:gdLst/>
              <a:ahLst/>
              <a:cxnLst/>
              <a:pathLst>
                <a:path w="6" h="6">
                  <a:moveTo>
                    <a:pt x="6" y="6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6" y="6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18FF00"/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4127" name="Freeform 4126"/>
            <p:cNvSpPr/>
            <p:nvPr/>
          </p:nvSpPr>
          <p:spPr>
            <a:xfrm>
              <a:off x="2" y="2152"/>
              <a:ext cx="5752" cy="1337"/>
            </a:xfrm>
            <a:custGeom>
              <a:avLst/>
              <a:gdLst/>
              <a:ahLst/>
              <a:cxnLst/>
              <a:pathLst>
                <a:path w="5740" h="1337">
                  <a:moveTo>
                    <a:pt x="0" y="366"/>
                  </a:moveTo>
                  <a:lnTo>
                    <a:pt x="5740" y="1337"/>
                  </a:lnTo>
                  <a:lnTo>
                    <a:pt x="5740" y="1331"/>
                  </a:lnTo>
                  <a:lnTo>
                    <a:pt x="0" y="0"/>
                  </a:lnTo>
                  <a:lnTo>
                    <a:pt x="0" y="366"/>
                  </a:lnTo>
                  <a:lnTo>
                    <a:pt x="0" y="36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  <a:tileRect/>
            </a:gra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4128" name="Freeform 4127"/>
            <p:cNvSpPr/>
            <p:nvPr/>
          </p:nvSpPr>
          <p:spPr>
            <a:xfrm>
              <a:off x="2" y="3177"/>
              <a:ext cx="5752" cy="414"/>
            </a:xfrm>
            <a:custGeom>
              <a:avLst/>
              <a:gdLst/>
              <a:ahLst/>
              <a:cxnLst/>
              <a:pathLst>
                <a:path w="5740" h="414">
                  <a:moveTo>
                    <a:pt x="0" y="48"/>
                  </a:moveTo>
                  <a:lnTo>
                    <a:pt x="5740" y="414"/>
                  </a:lnTo>
                  <a:lnTo>
                    <a:pt x="5740" y="402"/>
                  </a:lnTo>
                  <a:lnTo>
                    <a:pt x="0" y="0"/>
                  </a:lnTo>
                  <a:lnTo>
                    <a:pt x="0" y="48"/>
                  </a:lnTo>
                  <a:lnTo>
                    <a:pt x="0" y="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  <a:tileRect/>
            </a:gra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4129" name="Freeform 4128"/>
            <p:cNvSpPr/>
            <p:nvPr/>
          </p:nvSpPr>
          <p:spPr>
            <a:xfrm>
              <a:off x="1297" y="0"/>
              <a:ext cx="4457" cy="3177"/>
            </a:xfrm>
            <a:custGeom>
              <a:avLst/>
              <a:gdLst/>
              <a:ahLst/>
              <a:cxnLst/>
              <a:pathLst>
                <a:path w="4448" h="3177">
                  <a:moveTo>
                    <a:pt x="0" y="0"/>
                  </a:moveTo>
                  <a:lnTo>
                    <a:pt x="4448" y="3177"/>
                  </a:lnTo>
                  <a:lnTo>
                    <a:pt x="4448" y="3153"/>
                  </a:lnTo>
                  <a:lnTo>
                    <a:pt x="125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862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  <a:tileRect/>
            </a:gra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4130" name="Freeform 4129"/>
            <p:cNvSpPr/>
            <p:nvPr/>
          </p:nvSpPr>
          <p:spPr>
            <a:xfrm>
              <a:off x="3321" y="0"/>
              <a:ext cx="2433" cy="2614"/>
            </a:xfrm>
            <a:custGeom>
              <a:avLst/>
              <a:gdLst/>
              <a:ahLst/>
              <a:cxnLst/>
              <a:pathLst>
                <a:path w="2428" h="2614">
                  <a:moveTo>
                    <a:pt x="0" y="0"/>
                  </a:moveTo>
                  <a:lnTo>
                    <a:pt x="2428" y="2614"/>
                  </a:lnTo>
                  <a:lnTo>
                    <a:pt x="2428" y="2608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  <a:tileRect/>
            </a:gra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4131" name="Freeform 4130"/>
            <p:cNvSpPr/>
            <p:nvPr/>
          </p:nvSpPr>
          <p:spPr>
            <a:xfrm>
              <a:off x="3950" y="0"/>
              <a:ext cx="1804" cy="2464"/>
            </a:xfrm>
            <a:custGeom>
              <a:avLst/>
              <a:gdLst/>
              <a:ahLst/>
              <a:cxnLst/>
              <a:pathLst>
                <a:path w="1800" h="2464">
                  <a:moveTo>
                    <a:pt x="485" y="0"/>
                  </a:moveTo>
                  <a:lnTo>
                    <a:pt x="0" y="0"/>
                  </a:lnTo>
                  <a:lnTo>
                    <a:pt x="1800" y="2464"/>
                  </a:lnTo>
                  <a:lnTo>
                    <a:pt x="1800" y="2248"/>
                  </a:lnTo>
                  <a:lnTo>
                    <a:pt x="1794" y="2248"/>
                  </a:lnTo>
                  <a:lnTo>
                    <a:pt x="485" y="0"/>
                  </a:lnTo>
                  <a:lnTo>
                    <a:pt x="485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  <a:tileRect/>
            </a:gra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4132" name="Freeform 4131"/>
            <p:cNvSpPr/>
            <p:nvPr/>
          </p:nvSpPr>
          <p:spPr>
            <a:xfrm>
              <a:off x="4519" y="0"/>
              <a:ext cx="1235" cy="2074"/>
            </a:xfrm>
            <a:custGeom>
              <a:avLst/>
              <a:gdLst/>
              <a:ahLst/>
              <a:cxnLst/>
              <a:pathLst>
                <a:path w="1232" h="2074">
                  <a:moveTo>
                    <a:pt x="0" y="0"/>
                  </a:moveTo>
                  <a:lnTo>
                    <a:pt x="1232" y="2074"/>
                  </a:lnTo>
                  <a:lnTo>
                    <a:pt x="1232" y="2038"/>
                  </a:lnTo>
                  <a:lnTo>
                    <a:pt x="4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764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  <a:tileRect/>
            </a:gra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4133" name="Freeform 4132"/>
            <p:cNvSpPr/>
            <p:nvPr/>
          </p:nvSpPr>
          <p:spPr>
            <a:xfrm>
              <a:off x="4694" y="0"/>
              <a:ext cx="1060" cy="1936"/>
            </a:xfrm>
            <a:custGeom>
              <a:avLst/>
              <a:gdLst/>
              <a:ahLst/>
              <a:cxnLst/>
              <a:pathLst>
                <a:path w="1058" h="1936">
                  <a:moveTo>
                    <a:pt x="0" y="0"/>
                  </a:moveTo>
                  <a:lnTo>
                    <a:pt x="1058" y="1936"/>
                  </a:lnTo>
                  <a:lnTo>
                    <a:pt x="1058" y="1930"/>
                  </a:lnTo>
                  <a:lnTo>
                    <a:pt x="54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  <a:tileRect/>
            </a:gra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4134" name="Freeform 4133"/>
            <p:cNvSpPr/>
            <p:nvPr/>
          </p:nvSpPr>
          <p:spPr>
            <a:xfrm>
              <a:off x="4981" y="0"/>
              <a:ext cx="773" cy="1487"/>
            </a:xfrm>
            <a:custGeom>
              <a:avLst/>
              <a:gdLst/>
              <a:ahLst/>
              <a:cxnLst/>
              <a:pathLst>
                <a:path w="771" h="1487">
                  <a:moveTo>
                    <a:pt x="771" y="1433"/>
                  </a:moveTo>
                  <a:lnTo>
                    <a:pt x="42" y="0"/>
                  </a:lnTo>
                  <a:lnTo>
                    <a:pt x="0" y="0"/>
                  </a:lnTo>
                  <a:lnTo>
                    <a:pt x="771" y="1487"/>
                  </a:lnTo>
                  <a:lnTo>
                    <a:pt x="771" y="1433"/>
                  </a:lnTo>
                  <a:lnTo>
                    <a:pt x="771" y="1433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882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  <a:tileRect/>
            </a:gradFill>
            <a:ln w="9525">
              <a:noFill/>
            </a:ln>
          </p:spPr>
          <p:txBody>
            <a:bodyPr/>
            <a:p>
              <a:endParaRPr lang="en-US"/>
            </a:p>
          </p:txBody>
        </p:sp>
        <p:grpSp>
          <p:nvGrpSpPr>
            <p:cNvPr id="4135" name="Group 4134"/>
            <p:cNvGrpSpPr/>
            <p:nvPr userDrawn="1"/>
          </p:nvGrpSpPr>
          <p:grpSpPr>
            <a:xfrm>
              <a:off x="0" y="1632"/>
              <a:ext cx="5758" cy="1858"/>
              <a:chOff x="0" y="1632"/>
              <a:chExt cx="5758" cy="1858"/>
            </a:xfrm>
          </p:grpSpPr>
          <p:sp>
            <p:nvSpPr>
              <p:cNvPr id="4136" name="Freeform 4135"/>
              <p:cNvSpPr/>
              <p:nvPr/>
            </p:nvSpPr>
            <p:spPr>
              <a:xfrm>
                <a:off x="0" y="1632"/>
                <a:ext cx="3670" cy="1313"/>
              </a:xfrm>
              <a:custGeom>
                <a:avLst/>
                <a:gdLst/>
                <a:ahLst/>
                <a:cxnLst/>
                <a:pathLst>
                  <a:path w="3659" h="1313">
                    <a:moveTo>
                      <a:pt x="0" y="0"/>
                    </a:moveTo>
                    <a:lnTo>
                      <a:pt x="0" y="366"/>
                    </a:lnTo>
                    <a:lnTo>
                      <a:pt x="3635" y="1313"/>
                    </a:lnTo>
                    <a:lnTo>
                      <a:pt x="3647" y="1235"/>
                    </a:lnTo>
                    <a:lnTo>
                      <a:pt x="3659" y="1163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72549"/>
                      <a:invGamma/>
                    </a:schemeClr>
                  </a:gs>
                  <a:gs pos="100000">
                    <a:schemeClr val="bg1"/>
                  </a:gs>
                </a:gsLst>
                <a:lin ang="0" scaled="1"/>
                <a:tileRect/>
              </a:gra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4137" name="Freeform 4136"/>
              <p:cNvSpPr/>
              <p:nvPr/>
            </p:nvSpPr>
            <p:spPr>
              <a:xfrm>
                <a:off x="3646" y="2795"/>
                <a:ext cx="2112" cy="695"/>
              </a:xfrm>
              <a:custGeom>
                <a:avLst/>
                <a:gdLst/>
                <a:ahLst/>
                <a:cxnLst/>
                <a:pathLst>
                  <a:path w="2105" h="695">
                    <a:moveTo>
                      <a:pt x="2105" y="665"/>
                    </a:moveTo>
                    <a:lnTo>
                      <a:pt x="24" y="0"/>
                    </a:lnTo>
                    <a:lnTo>
                      <a:pt x="12" y="72"/>
                    </a:lnTo>
                    <a:lnTo>
                      <a:pt x="0" y="150"/>
                    </a:lnTo>
                    <a:lnTo>
                      <a:pt x="2105" y="695"/>
                    </a:lnTo>
                    <a:lnTo>
                      <a:pt x="2105" y="665"/>
                    </a:lnTo>
                    <a:lnTo>
                      <a:pt x="2105" y="6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tint val="90980"/>
                      <a:invGamma/>
                    </a:schemeClr>
                  </a:gs>
                </a:gsLst>
                <a:lin ang="0" scaled="1"/>
                <a:tileRect/>
              </a:gra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</p:grpSp>
      </p:grpSp>
      <p:sp>
        <p:nvSpPr>
          <p:cNvPr id="4138" name="Title 4137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dirty="0"/>
              <a:t>Click to edit Master title style</a:t>
            </a:r>
            <a:endParaRPr dirty="0"/>
          </a:p>
        </p:txBody>
      </p:sp>
      <p:sp>
        <p:nvSpPr>
          <p:cNvPr id="4139" name="Text Placeholder 4138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dirty="0"/>
              <a:t>Click to edit Master text styles</a:t>
            </a:r>
            <a:endParaRPr dirty="0"/>
          </a:p>
          <a:p>
            <a:pPr lvl="1"/>
            <a:r>
              <a:rPr dirty="0"/>
              <a:t>Second level</a:t>
            </a:r>
            <a:endParaRPr dirty="0"/>
          </a:p>
          <a:p>
            <a:pPr lvl="2"/>
            <a:r>
              <a:rPr dirty="0"/>
              <a:t>Third level</a:t>
            </a:r>
            <a:endParaRPr dirty="0"/>
          </a:p>
          <a:p>
            <a:pPr lvl="3"/>
            <a:r>
              <a:rPr dirty="0"/>
              <a:t>Fourth level</a:t>
            </a:r>
            <a:endParaRPr dirty="0"/>
          </a:p>
          <a:p>
            <a:pPr lvl="4"/>
            <a:r>
              <a:rPr dirty="0"/>
              <a:t>Fifth level</a:t>
            </a:r>
            <a:endParaRPr dirty="0"/>
          </a:p>
        </p:txBody>
      </p:sp>
      <p:sp>
        <p:nvSpPr>
          <p:cNvPr id="4140" name="Date Placeholder 4139"/>
          <p:cNvSpPr>
            <a:spLocks noGrp="1"/>
          </p:cNvSpPr>
          <p:nvPr>
            <p:ph type="dt" sz="half" idx="2"/>
          </p:nvPr>
        </p:nvSpPr>
        <p:spPr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lstStyle>
            <a:lvl1pPr>
              <a:defRPr sz="1200"/>
            </a:lvl1pPr>
          </a:lstStyle>
          <a:p>
            <a:pPr lvl="0"/>
            <a:endParaRPr lang="en-GB" dirty="0">
              <a:effectLst>
                <a:outerShdw blurRad="38100" dist="38100" dir="2700000">
                  <a:srgbClr val="C0C0C0"/>
                </a:outerShdw>
              </a:effectLst>
            </a:endParaRPr>
          </a:p>
        </p:txBody>
      </p:sp>
      <p:sp>
        <p:nvSpPr>
          <p:cNvPr id="4141" name="Footer Placeholder 4140"/>
          <p:cNvSpPr>
            <a:spLocks noGrp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lstStyle>
            <a:lvl1pPr algn="ctr">
              <a:defRPr sz="1200"/>
            </a:lvl1pPr>
          </a:lstStyle>
          <a:p>
            <a:pPr lvl="0"/>
            <a:endParaRPr lang="en-GB" dirty="0">
              <a:effectLst>
                <a:outerShdw blurRad="38100" dist="38100" dir="2700000">
                  <a:srgbClr val="C0C0C0"/>
                </a:outerShdw>
              </a:effectLst>
            </a:endParaRPr>
          </a:p>
        </p:txBody>
      </p:sp>
      <p:sp>
        <p:nvSpPr>
          <p:cNvPr id="4142" name="Slide Number Placeholder 4141"/>
          <p:cNvSpPr>
            <a:spLocks noGrp="1"/>
          </p:cNvSpPr>
          <p:nvPr>
            <p:ph type="sldNum" sz="quarter" idx="4"/>
          </p:nvPr>
        </p:nvSpPr>
        <p:spPr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lstStyle>
            <a:lvl1pPr algn="r">
              <a:defRPr sz="1200"/>
            </a:lvl1pPr>
          </a:lstStyle>
          <a:p>
            <a:pPr lvl="0"/>
            <a:fld id="{9A0DB2DC-4C9A-4742-B13C-FB6460FD3503}" type="slidenum">
              <a:rPr lang="en-GB" dirty="0">
                <a:effectLst>
                  <a:outerShdw blurRad="38100" dist="38100" dir="2700000">
                    <a:srgbClr val="C0C0C0"/>
                  </a:outerShdw>
                </a:effectLst>
              </a:rPr>
            </a:fld>
            <a:endParaRPr lang="en-GB" dirty="0">
              <a:effectLst>
                <a:outerShdw blurRad="38100" dist="38100" dir="2700000">
                  <a:srgbClr val="C0C0C0"/>
                </a:outerShdw>
              </a:effectLst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marL="0" lvl="0" indent="0" algn="ctr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tx2"/>
          </a:solidFill>
          <a:effectLst>
            <a:outerShdw blurRad="38100" dist="38100" dir="2700000">
              <a:srgbClr val="C0C0C0"/>
            </a:outerShdw>
          </a:effectLst>
          <a:latin typeface="+mj-lt"/>
          <a:ea typeface="+mj-ea"/>
          <a:cs typeface="+mj-cs"/>
        </a:defRPr>
      </a:lvl1pPr>
    </p:titleStyle>
    <p:bodyStyle>
      <a:lvl1pPr marL="342900" lvl="0" indent="-3429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hlink"/>
        </a:buClr>
        <a:buSzPct val="90000"/>
        <a:buFont typeface="Wingdings" panose="05000000000000000000" pitchFamily="2" charset="2"/>
        <a:buBlip>
          <a:blip r:embed="rId12"/>
        </a:buBlip>
        <a:defRPr sz="3200" b="0" i="0" u="none" kern="1200" baseline="0">
          <a:solidFill>
            <a:schemeClr val="tx1"/>
          </a:solidFill>
          <a:effectLst>
            <a:outerShdw blurRad="38100" dist="38100" dir="2700000">
              <a:srgbClr val="C0C0C0"/>
            </a:outerShdw>
          </a:effectLst>
          <a:latin typeface="+mn-lt"/>
          <a:ea typeface="+mn-ea"/>
          <a:cs typeface="+mn-cs"/>
        </a:defRPr>
      </a:lvl1pPr>
      <a:lvl2pPr marL="742950" lvl="1" indent="-28575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SzTx/>
        <a:buFontTx/>
        <a:buChar char="–"/>
        <a:defRPr sz="2800" b="0" i="0" u="none" kern="1200" baseline="0">
          <a:solidFill>
            <a:schemeClr val="tx1"/>
          </a:solidFill>
          <a:effectLst>
            <a:outerShdw blurRad="38100" dist="38100" dir="2700000">
              <a:srgbClr val="C0C0C0"/>
            </a:outerShdw>
          </a:effectLst>
          <a:latin typeface="+mn-lt"/>
          <a:ea typeface="+mn-ea"/>
          <a:cs typeface="+mn-cs"/>
        </a:defRPr>
      </a:lvl2pPr>
      <a:lvl3pPr marL="1143000" lvl="2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anose="05000000000000000000" pitchFamily="2" charset="2"/>
        <a:buBlip>
          <a:blip r:embed="rId13"/>
        </a:buBlip>
        <a:defRPr sz="2400" b="0" i="0" u="none" kern="1200" baseline="0">
          <a:solidFill>
            <a:schemeClr val="tx1"/>
          </a:solidFill>
          <a:effectLst>
            <a:outerShdw blurRad="38100" dist="38100" dir="2700000">
              <a:srgbClr val="C0C0C0"/>
            </a:outerShdw>
          </a:effectLst>
          <a:latin typeface="+mn-lt"/>
          <a:ea typeface="+mn-ea"/>
          <a:cs typeface="+mn-cs"/>
        </a:defRPr>
      </a:lvl3pPr>
      <a:lvl4pPr marL="1600200" lvl="3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SzTx/>
        <a:buFontTx/>
        <a:buChar char="–"/>
        <a:defRPr sz="2000" b="0" i="0" u="none" kern="1200" baseline="0">
          <a:solidFill>
            <a:schemeClr val="tx1"/>
          </a:solidFill>
          <a:effectLst>
            <a:outerShdw blurRad="38100" dist="38100" dir="2700000">
              <a:srgbClr val="C0C0C0"/>
            </a:outerShdw>
          </a:effectLst>
          <a:latin typeface="+mn-lt"/>
          <a:ea typeface="+mn-ea"/>
          <a:cs typeface="+mn-cs"/>
        </a:defRPr>
      </a:lvl4pPr>
      <a:lvl5pPr marL="2057400" lvl="4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anose="05000000000000000000" pitchFamily="2" charset="2"/>
        <a:buBlip>
          <a:blip r:embed="rId14"/>
        </a:buBlip>
        <a:defRPr sz="2000" b="0" i="0" u="none" kern="1200" baseline="0">
          <a:solidFill>
            <a:schemeClr val="tx1"/>
          </a:solidFill>
          <a:effectLst>
            <a:outerShdw blurRad="38100" dist="38100" dir="2700000">
              <a:srgbClr val="C0C0C0"/>
            </a:outerShdw>
          </a:effectLst>
          <a:latin typeface="+mn-lt"/>
          <a:ea typeface="+mn-ea"/>
          <a:cs typeface="+mn-cs"/>
        </a:defRPr>
      </a:lvl5pPr>
      <a:lvl6pPr marL="2514600" lvl="5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anose="05000000000000000000" pitchFamily="2" charset="2"/>
        <a:buBlip>
          <a:blip r:embed="rId14"/>
        </a:buBlip>
        <a:defRPr sz="2000" b="0" i="0" u="none" kern="1200" baseline="0">
          <a:solidFill>
            <a:schemeClr val="tx1"/>
          </a:solidFill>
          <a:effectLst>
            <a:outerShdw blurRad="38100" dist="38100" dir="2700000">
              <a:srgbClr val="C0C0C0"/>
            </a:outerShdw>
          </a:effectLst>
          <a:latin typeface="+mn-lt"/>
          <a:ea typeface="+mn-ea"/>
          <a:cs typeface="+mn-cs"/>
        </a:defRPr>
      </a:lvl6pPr>
      <a:lvl7pPr marL="2971800" lvl="6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anose="05000000000000000000" pitchFamily="2" charset="2"/>
        <a:buBlip>
          <a:blip r:embed="rId14"/>
        </a:buBlip>
        <a:defRPr sz="2000" b="0" i="0" u="none" kern="1200" baseline="0">
          <a:solidFill>
            <a:schemeClr val="tx1"/>
          </a:solidFill>
          <a:effectLst>
            <a:outerShdw blurRad="38100" dist="38100" dir="2700000">
              <a:srgbClr val="C0C0C0"/>
            </a:outerShdw>
          </a:effectLst>
          <a:latin typeface="+mn-lt"/>
          <a:ea typeface="+mn-ea"/>
          <a:cs typeface="+mn-cs"/>
        </a:defRPr>
      </a:lvl7pPr>
      <a:lvl8pPr marL="3429000" lvl="7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anose="05000000000000000000" pitchFamily="2" charset="2"/>
        <a:buBlip>
          <a:blip r:embed="rId14"/>
        </a:buBlip>
        <a:defRPr sz="2000" b="0" i="0" u="none" kern="1200" baseline="0">
          <a:solidFill>
            <a:schemeClr val="tx1"/>
          </a:solidFill>
          <a:effectLst>
            <a:outerShdw blurRad="38100" dist="38100" dir="2700000">
              <a:srgbClr val="C0C0C0"/>
            </a:outerShdw>
          </a:effectLst>
          <a:latin typeface="+mn-lt"/>
          <a:ea typeface="+mn-ea"/>
          <a:cs typeface="+mn-cs"/>
        </a:defRPr>
      </a:lvl8pPr>
      <a:lvl9pPr marL="3886200" lvl="8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anose="05000000000000000000" pitchFamily="2" charset="2"/>
        <a:buBlip>
          <a:blip r:embed="rId14"/>
        </a:buBlip>
        <a:defRPr sz="2000" b="0" i="0" u="none" kern="1200" baseline="0">
          <a:solidFill>
            <a:schemeClr val="tx1"/>
          </a:solidFill>
          <a:effectLst>
            <a:outerShdw blurRad="38100" dist="38100" dir="2700000">
              <a:srgbClr val="C0C0C0"/>
            </a:outerShdw>
          </a:effectLst>
          <a:latin typeface="+mn-lt"/>
          <a:ea typeface="+mn-ea"/>
          <a:cs typeface="+mn-cs"/>
        </a:defRPr>
      </a:lvl9pPr>
    </p:bodyStyle>
    <p:otherStyle>
      <a:lvl1pPr marL="0" lvl="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2pPr>
      <a:lvl3pPr marL="914400" lvl="2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3pPr>
      <a:lvl4pPr marL="1371600" lvl="3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4pPr>
      <a:lvl5pPr marL="1828800" lvl="4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5pPr>
      <a:lvl6pPr marL="2286000" lvl="5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6pPr>
      <a:lvl7pPr marL="2743200" lvl="6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7pPr>
      <a:lvl8pPr marL="3200400" lvl="7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8pPr>
      <a:lvl9pPr marL="3657600" lvl="8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1.xml"/><Relationship Id="rId5" Type="http://schemas.openxmlformats.org/officeDocument/2006/relationships/audio" Target="../media/audio5.wav"/><Relationship Id="rId4" Type="http://schemas.openxmlformats.org/officeDocument/2006/relationships/audio" Target="../media/audio4.wav"/><Relationship Id="rId3" Type="http://schemas.openxmlformats.org/officeDocument/2006/relationships/audio" Target="../media/audio3.wav"/><Relationship Id="rId2" Type="http://schemas.openxmlformats.org/officeDocument/2006/relationships/audio" Target="../media/audio2.wav"/><Relationship Id="rId1" Type="http://schemas.openxmlformats.org/officeDocument/2006/relationships/audio" Target="../media/audio1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050" name="Title 2049"/>
          <p:cNvSpPr>
            <a:spLocks noGrp="1"/>
          </p:cNvSpPr>
          <p:nvPr>
            <p:ph type="ctrTitle"/>
          </p:nvPr>
        </p:nvSpPr>
        <p:spPr>
          <a:xfrm>
            <a:off x="468313" y="404813"/>
            <a:ext cx="8229600" cy="1223962"/>
          </a:xfrm>
          <a:ln/>
        </p:spPr>
        <p:txBody>
          <a:bodyPr anchor="ctr" anchorCtr="0"/>
          <a:p>
            <a:pPr defTabSz="914400">
              <a:buNone/>
            </a:pPr>
            <a:r>
              <a:rPr kern="1200" baseline="0">
                <a:latin typeface="Arial" panose="020B0604020202020204" pitchFamily="34" charset="0"/>
              </a:rPr>
              <a:t>Fractional Indices 2</a:t>
            </a:r>
            <a:endParaRPr kern="1200" baseline="0">
              <a:latin typeface="Arial" panose="020B0604020202020204" pitchFamily="34" charset="0"/>
            </a:endParaRPr>
          </a:p>
        </p:txBody>
      </p:sp>
      <p:sp>
        <p:nvSpPr>
          <p:cNvPr id="2051" name="Subtitle 2050"/>
          <p:cNvSpPr>
            <a:spLocks noGrp="1"/>
          </p:cNvSpPr>
          <p:nvPr>
            <p:ph type="subTitle" idx="1"/>
          </p:nvPr>
        </p:nvSpPr>
        <p:spPr>
          <a:xfrm>
            <a:off x="1476375" y="1773238"/>
            <a:ext cx="6400800" cy="766762"/>
          </a:xfrm>
          <a:ln/>
        </p:spPr>
        <p:txBody>
          <a:bodyPr anchor="t" anchorCtr="0"/>
          <a:p>
            <a:pPr defTabSz="914400">
              <a:buSzPct val="90000"/>
            </a:pPr>
            <a:r>
              <a:rPr kern="1200" baseline="0">
                <a:latin typeface="Arial" panose="020B0604020202020204" pitchFamily="34" charset="0"/>
              </a:rPr>
              <a:t>Remember x</a:t>
            </a:r>
            <a:r>
              <a:rPr lang="en-US" altLang="x-none" kern="1200" baseline="30000" dirty="0">
                <a:latin typeface="Arial" panose="020B0604020202020204" pitchFamily="34" charset="0"/>
                <a:cs typeface="Arial" panose="020B0604020202020204" pitchFamily="34" charset="0"/>
              </a:rPr>
              <a:t>¾</a:t>
            </a:r>
            <a:r>
              <a:rPr lang="en-US" altLang="x-none" kern="1200" baseline="0" dirty="0">
                <a:latin typeface="Arial" panose="020B0604020202020204" pitchFamily="34" charset="0"/>
                <a:cs typeface="Arial" panose="020B0604020202020204" pitchFamily="34" charset="0"/>
              </a:rPr>
              <a:t> = (x</a:t>
            </a:r>
            <a:r>
              <a:rPr lang="en-US" altLang="x-none" kern="1200" baseline="300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altLang="x-none" kern="1200" baseline="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en-US" altLang="x-none" kern="1200" baseline="30000" dirty="0">
                <a:latin typeface="Arial" panose="020B0604020202020204" pitchFamily="34" charset="0"/>
                <a:cs typeface="Arial" panose="020B0604020202020204" pitchFamily="34" charset="0"/>
              </a:rPr>
              <a:t>¼</a:t>
            </a:r>
            <a:r>
              <a:rPr lang="en-US" altLang="x-none" kern="1200" baseline="0" dirty="0">
                <a:latin typeface="Arial" panose="020B0604020202020204" pitchFamily="34" charset="0"/>
                <a:cs typeface="Arial" panose="020B0604020202020204" pitchFamily="34" charset="0"/>
              </a:rPr>
              <a:t> or (x</a:t>
            </a:r>
            <a:r>
              <a:rPr lang="en-US" altLang="x-none" kern="1200" baseline="30000" dirty="0">
                <a:latin typeface="Arial" panose="020B0604020202020204" pitchFamily="34" charset="0"/>
                <a:cs typeface="Arial" panose="020B0604020202020204" pitchFamily="34" charset="0"/>
              </a:rPr>
              <a:t>¼</a:t>
            </a:r>
            <a:r>
              <a:rPr lang="en-US" altLang="x-none" kern="1200" baseline="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en-US" altLang="x-none" kern="1200" baseline="300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altLang="x-none" kern="1200" baseline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altLang="x-none" kern="1200" baseline="0" dirty="0"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2052" name="Text Box 2051"/>
          <p:cNvSpPr txBox="1"/>
          <p:nvPr/>
        </p:nvSpPr>
        <p:spPr>
          <a:xfrm>
            <a:off x="900113" y="2708275"/>
            <a:ext cx="2160587" cy="5794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3200"/>
              <a:t>Solve 16 </a:t>
            </a:r>
            <a:r>
              <a:rPr lang="en-US" altLang="x-none" sz="3200" baseline="30000" dirty="0">
                <a:effectLst>
                  <a:outerShdw blurRad="38100" dist="38100" dir="2700000">
                    <a:srgbClr val="C0C0C0"/>
                  </a:outerShdw>
                </a:effectLst>
              </a:rPr>
              <a:t>¾</a:t>
            </a:r>
            <a:endParaRPr sz="3200" baseline="30000">
              <a:effectLst>
                <a:outerShdw blurRad="38100" dist="38100" dir="2700000">
                  <a:srgbClr val="C0C0C0"/>
                </a:outerShdw>
              </a:effectLst>
            </a:endParaRPr>
          </a:p>
        </p:txBody>
      </p:sp>
      <p:sp>
        <p:nvSpPr>
          <p:cNvPr id="2054" name="Text Box 2053"/>
          <p:cNvSpPr txBox="1"/>
          <p:nvPr/>
        </p:nvSpPr>
        <p:spPr>
          <a:xfrm>
            <a:off x="3419475" y="2708275"/>
            <a:ext cx="3168650" cy="579438"/>
          </a:xfrm>
          <a:prstGeom prst="rect">
            <a:avLst/>
          </a:prstGeom>
          <a:solidFill>
            <a:schemeClr val="tx1"/>
          </a:solidFill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3200">
                <a:solidFill>
                  <a:schemeClr val="bg1"/>
                </a:solidFill>
              </a:rPr>
              <a:t>16 </a:t>
            </a:r>
            <a:r>
              <a:rPr lang="en-US" altLang="x-none" sz="3200" baseline="30000" dirty="0">
                <a:solidFill>
                  <a:schemeClr val="bg1"/>
                </a:solidFill>
                <a:effectLst>
                  <a:outerShdw blurRad="38100" dist="38100" dir="2700000">
                    <a:srgbClr val="C0C0C0"/>
                  </a:outerShdw>
                </a:effectLst>
              </a:rPr>
              <a:t>¾</a:t>
            </a:r>
            <a:r>
              <a:rPr lang="en-US" altLang="x-none" sz="3200" dirty="0">
                <a:solidFill>
                  <a:schemeClr val="bg1"/>
                </a:solidFill>
                <a:effectLst>
                  <a:outerShdw blurRad="38100" dist="38100" dir="2700000">
                    <a:srgbClr val="C0C0C0"/>
                  </a:outerShdw>
                </a:effectLst>
              </a:rPr>
              <a:t> = (16</a:t>
            </a:r>
            <a:r>
              <a:rPr lang="en-US" altLang="x-none" sz="3200" baseline="30000" dirty="0">
                <a:solidFill>
                  <a:schemeClr val="bg1"/>
                </a:solidFill>
                <a:effectLst>
                  <a:outerShdw blurRad="38100" dist="38100" dir="2700000">
                    <a:srgbClr val="C0C0C0"/>
                  </a:outerShdw>
                </a:effectLst>
              </a:rPr>
              <a:t>¼</a:t>
            </a:r>
            <a:r>
              <a:rPr lang="en-US" altLang="x-none" sz="3200" dirty="0">
                <a:solidFill>
                  <a:schemeClr val="bg1"/>
                </a:solidFill>
                <a:effectLst>
                  <a:outerShdw blurRad="38100" dist="38100" dir="2700000">
                    <a:srgbClr val="C0C0C0"/>
                  </a:outerShdw>
                </a:effectLst>
              </a:rPr>
              <a:t>)</a:t>
            </a:r>
            <a:r>
              <a:rPr lang="en-US" altLang="x-none" sz="3200" baseline="30000" dirty="0">
                <a:solidFill>
                  <a:schemeClr val="bg1"/>
                </a:solidFill>
                <a:effectLst>
                  <a:outerShdw blurRad="38100" dist="38100" dir="2700000">
                    <a:srgbClr val="C0C0C0"/>
                  </a:outerShdw>
                </a:effectLst>
              </a:rPr>
              <a:t>3 </a:t>
            </a:r>
            <a:r>
              <a:rPr lang="en-US" altLang="x-none" sz="3200" dirty="0">
                <a:solidFill>
                  <a:schemeClr val="bg1"/>
                </a:solidFill>
                <a:effectLst>
                  <a:outerShdw blurRad="38100" dist="38100" dir="2700000">
                    <a:srgbClr val="C0C0C0"/>
                  </a:outerShdw>
                </a:effectLst>
              </a:rPr>
              <a:t>=</a:t>
            </a:r>
          </a:p>
        </p:txBody>
      </p:sp>
      <p:sp>
        <p:nvSpPr>
          <p:cNvPr id="2055" name="Text Box 2054"/>
          <p:cNvSpPr txBox="1"/>
          <p:nvPr/>
        </p:nvSpPr>
        <p:spPr>
          <a:xfrm>
            <a:off x="6588125" y="2708275"/>
            <a:ext cx="1655763" cy="579438"/>
          </a:xfrm>
          <a:prstGeom prst="rect">
            <a:avLst/>
          </a:prstGeom>
          <a:solidFill>
            <a:schemeClr val="tx1"/>
          </a:solidFill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3200">
                <a:solidFill>
                  <a:schemeClr val="bg1"/>
                </a:solidFill>
              </a:rPr>
              <a:t>2</a:t>
            </a:r>
            <a:r>
              <a:rPr sz="3200" baseline="30000">
                <a:solidFill>
                  <a:schemeClr val="bg1"/>
                </a:solidFill>
              </a:rPr>
              <a:t>3</a:t>
            </a:r>
            <a:r>
              <a:rPr sz="3200">
                <a:solidFill>
                  <a:schemeClr val="bg1"/>
                </a:solidFill>
              </a:rPr>
              <a:t> = 8</a:t>
            </a:r>
            <a:endParaRPr sz="3200">
              <a:solidFill>
                <a:schemeClr val="bg1"/>
              </a:solidFill>
            </a:endParaRPr>
          </a:p>
        </p:txBody>
      </p:sp>
      <p:sp>
        <p:nvSpPr>
          <p:cNvPr id="2056" name="Text Box 2055"/>
          <p:cNvSpPr txBox="1"/>
          <p:nvPr/>
        </p:nvSpPr>
        <p:spPr>
          <a:xfrm>
            <a:off x="900113" y="3573463"/>
            <a:ext cx="2449512" cy="5794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3200"/>
              <a:t>Solve (-27)</a:t>
            </a:r>
            <a:r>
              <a:rPr sz="3200" baseline="30000">
                <a:cs typeface="Arial" panose="020B0604020202020204" pitchFamily="34" charset="0"/>
              </a:rPr>
              <a:t>⅔</a:t>
            </a:r>
            <a:endParaRPr sz="3200">
              <a:ea typeface="Arial" panose="020B0604020202020204" pitchFamily="34" charset="0"/>
            </a:endParaRPr>
          </a:p>
        </p:txBody>
      </p:sp>
      <p:sp>
        <p:nvSpPr>
          <p:cNvPr id="2057" name="Text Box 2056"/>
          <p:cNvSpPr txBox="1"/>
          <p:nvPr/>
        </p:nvSpPr>
        <p:spPr>
          <a:xfrm>
            <a:off x="3419475" y="3573463"/>
            <a:ext cx="1873250" cy="579437"/>
          </a:xfrm>
          <a:prstGeom prst="rect">
            <a:avLst/>
          </a:prstGeom>
          <a:solidFill>
            <a:schemeClr val="tx1"/>
          </a:solidFill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3200">
                <a:solidFill>
                  <a:schemeClr val="bg1"/>
                </a:solidFill>
              </a:rPr>
              <a:t>(-27</a:t>
            </a:r>
            <a:r>
              <a:rPr sz="3200" baseline="30000">
                <a:solidFill>
                  <a:schemeClr val="bg1"/>
                </a:solidFill>
                <a:cs typeface="Arial" panose="020B0604020202020204" pitchFamily="34" charset="0"/>
              </a:rPr>
              <a:t>⅓</a:t>
            </a:r>
            <a:r>
              <a:rPr sz="3200">
                <a:solidFill>
                  <a:schemeClr val="bg1"/>
                </a:solidFill>
                <a:cs typeface="Arial" panose="020B0604020202020204" pitchFamily="34" charset="0"/>
              </a:rPr>
              <a:t>)</a:t>
            </a:r>
            <a:r>
              <a:rPr sz="3200" baseline="30000">
                <a:solidFill>
                  <a:schemeClr val="bg1"/>
                </a:solidFill>
                <a:cs typeface="Arial" panose="020B0604020202020204" pitchFamily="34" charset="0"/>
              </a:rPr>
              <a:t>2</a:t>
            </a:r>
            <a:r>
              <a:rPr sz="3200">
                <a:solidFill>
                  <a:schemeClr val="bg1"/>
                </a:solidFill>
                <a:cs typeface="Arial" panose="020B0604020202020204" pitchFamily="34" charset="0"/>
              </a:rPr>
              <a:t> =</a:t>
            </a:r>
            <a:r>
              <a:rPr sz="3200">
                <a:cs typeface="Arial" panose="020B0604020202020204" pitchFamily="34" charset="0"/>
              </a:rPr>
              <a:t> </a:t>
            </a:r>
            <a:endParaRPr sz="3200">
              <a:ea typeface="Arial" panose="020B0604020202020204" pitchFamily="34" charset="0"/>
            </a:endParaRPr>
          </a:p>
        </p:txBody>
      </p:sp>
      <p:sp>
        <p:nvSpPr>
          <p:cNvPr id="2058" name="Text Box 2057"/>
          <p:cNvSpPr txBox="1"/>
          <p:nvPr/>
        </p:nvSpPr>
        <p:spPr>
          <a:xfrm>
            <a:off x="5292725" y="3573463"/>
            <a:ext cx="1584325" cy="579437"/>
          </a:xfrm>
          <a:prstGeom prst="rect">
            <a:avLst/>
          </a:prstGeom>
          <a:solidFill>
            <a:schemeClr val="tx1"/>
          </a:solidFill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3200">
                <a:solidFill>
                  <a:schemeClr val="bg1"/>
                </a:solidFill>
              </a:rPr>
              <a:t>(-3)</a:t>
            </a:r>
            <a:r>
              <a:rPr sz="3200" baseline="30000">
                <a:solidFill>
                  <a:schemeClr val="bg1"/>
                </a:solidFill>
              </a:rPr>
              <a:t>2</a:t>
            </a:r>
            <a:r>
              <a:rPr sz="3200">
                <a:solidFill>
                  <a:schemeClr val="bg1"/>
                </a:solidFill>
              </a:rPr>
              <a:t> =</a:t>
            </a:r>
            <a:endParaRPr sz="3200">
              <a:solidFill>
                <a:schemeClr val="bg1"/>
              </a:solidFill>
            </a:endParaRPr>
          </a:p>
        </p:txBody>
      </p:sp>
      <p:sp>
        <p:nvSpPr>
          <p:cNvPr id="2059" name="Text Box 2058"/>
          <p:cNvSpPr txBox="1"/>
          <p:nvPr/>
        </p:nvSpPr>
        <p:spPr>
          <a:xfrm>
            <a:off x="6732588" y="3573463"/>
            <a:ext cx="1511300" cy="579437"/>
          </a:xfrm>
          <a:prstGeom prst="rect">
            <a:avLst/>
          </a:prstGeom>
          <a:solidFill>
            <a:schemeClr val="tx1"/>
          </a:solidFill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3200">
                <a:solidFill>
                  <a:schemeClr val="bg1"/>
                </a:solidFill>
              </a:rPr>
              <a:t>9</a:t>
            </a:r>
            <a:endParaRPr sz="3200">
              <a:solidFill>
                <a:schemeClr val="bg1"/>
              </a:solidFill>
            </a:endParaRPr>
          </a:p>
        </p:txBody>
      </p:sp>
      <p:sp>
        <p:nvSpPr>
          <p:cNvPr id="2060" name="Text Box 2059"/>
          <p:cNvSpPr txBox="1"/>
          <p:nvPr/>
        </p:nvSpPr>
        <p:spPr>
          <a:xfrm>
            <a:off x="900113" y="4581525"/>
            <a:ext cx="2447925" cy="5794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3200"/>
              <a:t>Solve (</a:t>
            </a:r>
            <a:r>
              <a:rPr sz="3200">
                <a:cs typeface="Arial" panose="020B0604020202020204" pitchFamily="34" charset="0"/>
              </a:rPr>
              <a:t>⅛)</a:t>
            </a:r>
            <a:r>
              <a:rPr sz="3200" baseline="30000">
                <a:cs typeface="Arial" panose="020B0604020202020204" pitchFamily="34" charset="0"/>
              </a:rPr>
              <a:t>-⅓</a:t>
            </a:r>
            <a:endParaRPr sz="3200">
              <a:ea typeface="Arial" panose="020B0604020202020204" pitchFamily="34" charset="0"/>
            </a:endParaRPr>
          </a:p>
        </p:txBody>
      </p:sp>
      <p:sp>
        <p:nvSpPr>
          <p:cNvPr id="2061" name="Text Box 2060"/>
          <p:cNvSpPr txBox="1"/>
          <p:nvPr/>
        </p:nvSpPr>
        <p:spPr>
          <a:xfrm>
            <a:off x="3348038" y="4508500"/>
            <a:ext cx="1800225" cy="579438"/>
          </a:xfrm>
          <a:prstGeom prst="rect">
            <a:avLst/>
          </a:prstGeom>
          <a:solidFill>
            <a:schemeClr val="tx1"/>
          </a:solidFill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3200">
                <a:solidFill>
                  <a:schemeClr val="bg1"/>
                </a:solidFill>
              </a:rPr>
              <a:t>(⅛ </a:t>
            </a:r>
            <a:r>
              <a:rPr sz="3200" baseline="30000">
                <a:solidFill>
                  <a:schemeClr val="bg1"/>
                </a:solidFill>
              </a:rPr>
              <a:t>-1</a:t>
            </a:r>
            <a:r>
              <a:rPr sz="3200">
                <a:solidFill>
                  <a:schemeClr val="bg1"/>
                </a:solidFill>
              </a:rPr>
              <a:t>)</a:t>
            </a:r>
            <a:r>
              <a:rPr sz="3200" baseline="30000">
                <a:solidFill>
                  <a:schemeClr val="bg1"/>
                </a:solidFill>
              </a:rPr>
              <a:t>⅓</a:t>
            </a:r>
            <a:r>
              <a:rPr sz="3200">
                <a:solidFill>
                  <a:schemeClr val="bg1"/>
                </a:solidFill>
              </a:rPr>
              <a:t> =</a:t>
            </a:r>
            <a:endParaRPr sz="3200" baseline="30000">
              <a:solidFill>
                <a:schemeClr val="bg1"/>
              </a:solidFill>
            </a:endParaRPr>
          </a:p>
        </p:txBody>
      </p:sp>
      <p:sp>
        <p:nvSpPr>
          <p:cNvPr id="2062" name="Text Box 2061"/>
          <p:cNvSpPr txBox="1"/>
          <p:nvPr/>
        </p:nvSpPr>
        <p:spPr>
          <a:xfrm>
            <a:off x="5148263" y="4508500"/>
            <a:ext cx="1223962" cy="579438"/>
          </a:xfrm>
          <a:prstGeom prst="rect">
            <a:avLst/>
          </a:prstGeom>
          <a:solidFill>
            <a:schemeClr val="tx1"/>
          </a:solidFill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3200">
                <a:solidFill>
                  <a:schemeClr val="bg1"/>
                </a:solidFill>
              </a:rPr>
              <a:t>8</a:t>
            </a:r>
            <a:r>
              <a:rPr sz="3200" baseline="30000">
                <a:solidFill>
                  <a:schemeClr val="bg1"/>
                </a:solidFill>
                <a:cs typeface="Arial" panose="020B0604020202020204" pitchFamily="34" charset="0"/>
              </a:rPr>
              <a:t>⅓ </a:t>
            </a:r>
            <a:r>
              <a:rPr sz="3200">
                <a:solidFill>
                  <a:schemeClr val="bg1"/>
                </a:solidFill>
                <a:cs typeface="Arial" panose="020B0604020202020204" pitchFamily="34" charset="0"/>
              </a:rPr>
              <a:t>=</a:t>
            </a:r>
            <a:endParaRPr sz="3200">
              <a:solidFill>
                <a:schemeClr val="bg1"/>
              </a:solidFill>
              <a:ea typeface="Arial" panose="020B0604020202020204" pitchFamily="34" charset="0"/>
            </a:endParaRPr>
          </a:p>
        </p:txBody>
      </p:sp>
      <p:sp>
        <p:nvSpPr>
          <p:cNvPr id="2063" name="Text Box 2062"/>
          <p:cNvSpPr txBox="1"/>
          <p:nvPr/>
        </p:nvSpPr>
        <p:spPr>
          <a:xfrm>
            <a:off x="6372225" y="4508500"/>
            <a:ext cx="792163" cy="579438"/>
          </a:xfrm>
          <a:prstGeom prst="rect">
            <a:avLst/>
          </a:prstGeom>
          <a:solidFill>
            <a:schemeClr val="tx1"/>
          </a:solidFill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3200">
                <a:solidFill>
                  <a:schemeClr val="bg1"/>
                </a:solidFill>
              </a:rPr>
              <a:t>2</a:t>
            </a:r>
            <a:endParaRPr sz="320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1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charRg st="0" end="3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charRg st="0" end="3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charRg st="0" end="3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charRg st="0" end="3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charRg st="0" end="3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charRg st="0" end="3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charRg st="0" end="3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charRg st="0" end="3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charRg st="0" end="3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charRg st="0" end="3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charRg st="0" end="3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charRg st="0" end="3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charRg st="0" end="3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charRg st="0" end="3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charRg st="0" end="3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.000000"/>
                                          </p:val>
                                        </p:tav>
                                        <p:tav tm="80000">
                                          <p:val>
                                            <p:fltVal val="90.000000"/>
                                          </p:val>
                                        </p:tav>
                                        <p:tav tm="80000">
                                          <p:val>
                                            <p:fltVal val="9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0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.000000"/>
                                          </p:val>
                                        </p:tav>
                                        <p:tav tm="50000">
                                          <p:val>
                                            <p:fltVal val="0.95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2" dur="20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.000000"/>
                                          </p:val>
                                        </p:tav>
                                        <p:tav tm="80000">
                                          <p:val>
                                            <p:fltVal val="90.000000"/>
                                          </p:val>
                                        </p:tav>
                                        <p:tav tm="80000">
                                          <p:val>
                                            <p:fltVal val="9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0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20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.000000"/>
                                          </p:val>
                                        </p:tav>
                                        <p:tav tm="50000">
                                          <p:val>
                                            <p:fltVal val="0.95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20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205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.000000"/>
                                          </p:val>
                                        </p:tav>
                                        <p:tav tm="80000">
                                          <p:val>
                                            <p:fltVal val="90.000000"/>
                                          </p:val>
                                        </p:tav>
                                        <p:tav tm="80000">
                                          <p:val>
                                            <p:fltVal val="9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0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20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.000000"/>
                                          </p:val>
                                        </p:tav>
                                        <p:tav tm="50000">
                                          <p:val>
                                            <p:fltVal val="0.95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20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205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8" dur="2000"/>
                                        <p:tgtEl>
                                          <p:spTgt spid="205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3" dur="500"/>
                                        <p:tgtEl>
                                          <p:spTgt spid="206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206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.000000"/>
                                          </p:val>
                                        </p:tav>
                                        <p:tav tm="80000">
                                          <p:val>
                                            <p:fltVal val="90.000000"/>
                                          </p:val>
                                        </p:tav>
                                        <p:tav tm="80000">
                                          <p:val>
                                            <p:fltVal val="9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0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20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.000000"/>
                                          </p:val>
                                        </p:tav>
                                        <p:tav tm="50000">
                                          <p:val>
                                            <p:fltVal val="0.95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20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206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206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.000000"/>
                                          </p:val>
                                        </p:tav>
                                        <p:tav tm="80000">
                                          <p:val>
                                            <p:fltVal val="90.000000"/>
                                          </p:val>
                                        </p:tav>
                                        <p:tav tm="80000">
                                          <p:val>
                                            <p:fltVal val="9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0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20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.000000"/>
                                          </p:val>
                                        </p:tav>
                                        <p:tav tm="50000">
                                          <p:val>
                                            <p:fltVal val="0.95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20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9" dur="1000"/>
                                        <p:tgtEl>
                                          <p:spTgt spid="206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94" dur="2000"/>
                                        <p:tgtEl>
                                          <p:spTgt spid="206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98" dur="2000" fill="hold"/>
                                        <p:tgtEl>
                                          <p:spTgt spid="206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02" dur="2000" fill="hold"/>
                                        <p:tgtEl>
                                          <p:spTgt spid="206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DAED29"/>
                                      </p:to>
                                    </p:animClr>
                                    <p:set>
                                      <p:cBhvr>
                                        <p:cTn id="103" dur="2000" fill="hold"/>
                                        <p:tgtEl>
                                          <p:spTgt spid="206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4" dur="2000" fill="hold"/>
                                        <p:tgtEl>
                                          <p:spTgt spid="206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2051" grpId="0" build="p"/>
      <p:bldP spid="2052" grpId="0"/>
      <p:bldP spid="2054" grpId="0" animBg="1"/>
      <p:bldP spid="2055" grpId="0" animBg="1"/>
      <p:bldP spid="2056" grpId="0"/>
      <p:bldP spid="2057" grpId="0" animBg="1"/>
      <p:bldP spid="2058" grpId="0" animBg="1"/>
      <p:bldP spid="2059" grpId="0" animBg="1"/>
      <p:bldP spid="2060" grpId="0"/>
      <p:bldP spid="2061" grpId="0" animBg="1"/>
      <p:bldP spid="2062" grpId="0" animBg="1"/>
      <p:bldP spid="2063" grpId="0" animBg="1"/>
      <p:bldP spid="2063" grpId="1" animBg="1"/>
    </p:bldLst>
  </p:timing>
</p:sld>
</file>

<file path=ppt/theme/theme1.xml><?xml version="1.0" encoding="utf-8"?>
<a:theme xmlns:a="http://schemas.openxmlformats.org/drawingml/2006/main" name="Beam">
  <a:themeElements>
    <a:clrScheme name="">
      <a:dk1>
        <a:srgbClr val="FFFFFF"/>
      </a:dk1>
      <a:lt1>
        <a:srgbClr val="000099"/>
      </a:lt1>
      <a:dk2>
        <a:srgbClr val="FFFFFF"/>
      </a:dk2>
      <a:lt2>
        <a:srgbClr val="000080"/>
      </a:lt2>
      <a:accent1>
        <a:srgbClr val="3366FF"/>
      </a:accent1>
      <a:accent2>
        <a:srgbClr val="7B46D0"/>
      </a:accent2>
      <a:accent3>
        <a:srgbClr val="AAAACA"/>
      </a:accent3>
      <a:accent4>
        <a:srgbClr val="DCDCDC"/>
      </a:accent4>
      <a:accent5>
        <a:srgbClr val="ADB9FF"/>
      </a:accent5>
      <a:accent6>
        <a:srgbClr val="6E3EBA"/>
      </a:accent6>
      <a:hlink>
        <a:srgbClr val="86D1EC"/>
      </a:hlink>
      <a:folHlink>
        <a:srgbClr val="45C984"/>
      </a:folHlink>
    </a:clrScheme>
    <a:fontScheme name="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">
        <a:dk1>
          <a:srgbClr val="FFFFFF"/>
        </a:dk1>
        <a:lt1>
          <a:srgbClr val="000066"/>
        </a:lt1>
        <a:dk2>
          <a:srgbClr val="CCCCFF"/>
        </a:dk2>
        <a:lt2>
          <a:srgbClr val="1A006C"/>
        </a:lt2>
        <a:accent1>
          <a:srgbClr val="0099CC"/>
        </a:accent1>
        <a:accent2>
          <a:srgbClr val="6600CC"/>
        </a:accent2>
        <a:accent3>
          <a:srgbClr val="AAAAB9"/>
        </a:accent3>
        <a:accent4>
          <a:srgbClr val="DCDCDC"/>
        </a:accent4>
        <a:accent5>
          <a:srgbClr val="AACAE2"/>
        </a:accent5>
        <a:accent6>
          <a:srgbClr val="5B00B7"/>
        </a:accent6>
        <a:hlink>
          <a:srgbClr val="9999FF"/>
        </a:hlink>
        <a:folHlink>
          <a:srgbClr val="33CC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FFFFFF"/>
        </a:dk2>
        <a:lt2>
          <a:srgbClr val="000080"/>
        </a:lt2>
        <a:accent1>
          <a:srgbClr val="3366FF"/>
        </a:accent1>
        <a:accent2>
          <a:srgbClr val="7B46D0"/>
        </a:accent2>
        <a:accent3>
          <a:srgbClr val="AAAACA"/>
        </a:accent3>
        <a:accent4>
          <a:srgbClr val="DCDCDC"/>
        </a:accent4>
        <a:accent5>
          <a:srgbClr val="ADB9FF"/>
        </a:accent5>
        <a:accent6>
          <a:srgbClr val="6E3EBA"/>
        </a:accent6>
        <a:hlink>
          <a:srgbClr val="86D1EC"/>
        </a:hlink>
        <a:folHlink>
          <a:srgbClr val="45C98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4F598D"/>
        </a:lt1>
        <a:dk2>
          <a:srgbClr val="CCECFF"/>
        </a:dk2>
        <a:lt2>
          <a:srgbClr val="3F4873"/>
        </a:lt2>
        <a:accent1>
          <a:srgbClr val="0099CC"/>
        </a:accent1>
        <a:accent2>
          <a:srgbClr val="4C8470"/>
        </a:accent2>
        <a:accent3>
          <a:srgbClr val="B3B5C5"/>
        </a:accent3>
        <a:accent4>
          <a:srgbClr val="DCDCDC"/>
        </a:accent4>
        <a:accent5>
          <a:srgbClr val="AACAE2"/>
        </a:accent5>
        <a:accent6>
          <a:srgbClr val="437664"/>
        </a:accent6>
        <a:hlink>
          <a:srgbClr val="99CC00"/>
        </a:hlink>
        <a:folHlink>
          <a:srgbClr val="96A4C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E2EFCD"/>
        </a:dk2>
        <a:lt2>
          <a:srgbClr val="006E6B"/>
        </a:lt2>
        <a:accent1>
          <a:srgbClr val="33CCCC"/>
        </a:accent1>
        <a:accent2>
          <a:srgbClr val="6352B8"/>
        </a:accent2>
        <a:accent3>
          <a:srgbClr val="AAC1C1"/>
        </a:accent3>
        <a:accent4>
          <a:srgbClr val="DCDCDC"/>
        </a:accent4>
        <a:accent5>
          <a:srgbClr val="ADE2E2"/>
        </a:accent5>
        <a:accent6>
          <a:srgbClr val="5849A5"/>
        </a:accent6>
        <a:hlink>
          <a:srgbClr val="CCFFFF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46434"/>
        </a:lt1>
        <a:dk2>
          <a:srgbClr val="FFFFCC"/>
        </a:dk2>
        <a:lt2>
          <a:srgbClr val="48562C"/>
        </a:lt2>
        <a:accent1>
          <a:srgbClr val="7B8A6E"/>
        </a:accent1>
        <a:accent2>
          <a:srgbClr val="527C3A"/>
        </a:accent2>
        <a:accent3>
          <a:srgbClr val="B4B8AD"/>
        </a:accent3>
        <a:accent4>
          <a:srgbClr val="DCDCDC"/>
        </a:accent4>
        <a:accent5>
          <a:srgbClr val="BFC4BB"/>
        </a:accent5>
        <a:accent6>
          <a:srgbClr val="496F33"/>
        </a:accent6>
        <a:hlink>
          <a:srgbClr val="55B55E"/>
        </a:hlink>
        <a:folHlink>
          <a:srgbClr val="85B3B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A5BDAC"/>
        </a:lt1>
        <a:dk2>
          <a:srgbClr val="FFFFCC"/>
        </a:dk2>
        <a:lt2>
          <a:srgbClr val="96B29E"/>
        </a:lt2>
        <a:accent1>
          <a:srgbClr val="4E8880"/>
        </a:accent1>
        <a:accent2>
          <a:srgbClr val="2F71B9"/>
        </a:accent2>
        <a:accent3>
          <a:srgbClr val="CFDAD2"/>
        </a:accent3>
        <a:accent4>
          <a:srgbClr val="DCDCDC"/>
        </a:accent4>
        <a:accent5>
          <a:srgbClr val="B3C4C1"/>
        </a:accent5>
        <a:accent6>
          <a:srgbClr val="2965A6"/>
        </a:accent6>
        <a:hlink>
          <a:srgbClr val="9DC0E7"/>
        </a:hlink>
        <a:folHlink>
          <a:srgbClr val="54CA8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CC9900"/>
        </a:lt1>
        <a:dk2>
          <a:srgbClr val="CEBD40"/>
        </a:dk2>
        <a:lt2>
          <a:srgbClr val="D49C00"/>
        </a:lt2>
        <a:accent1>
          <a:srgbClr val="CC6600"/>
        </a:accent1>
        <a:accent2>
          <a:srgbClr val="808000"/>
        </a:accent2>
        <a:accent3>
          <a:srgbClr val="E2CAAA"/>
        </a:accent3>
        <a:accent4>
          <a:srgbClr val="DCDCDC"/>
        </a:accent4>
        <a:accent5>
          <a:srgbClr val="E2B9AA"/>
        </a:accent5>
        <a:accent6>
          <a:srgbClr val="727200"/>
        </a:accent6>
        <a:hlink>
          <a:srgbClr val="FF9900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AF9E6"/>
        </a:dk1>
        <a:lt1>
          <a:srgbClr val="990000"/>
        </a:lt1>
        <a:dk2>
          <a:srgbClr val="EADC78"/>
        </a:dk2>
        <a:lt2>
          <a:srgbClr val="881700"/>
        </a:lt2>
        <a:accent1>
          <a:srgbClr val="FF6600"/>
        </a:accent1>
        <a:accent2>
          <a:srgbClr val="B86D52"/>
        </a:accent2>
        <a:accent3>
          <a:srgbClr val="CAAAAA"/>
        </a:accent3>
        <a:accent4>
          <a:srgbClr val="D8D7C6"/>
        </a:accent4>
        <a:accent5>
          <a:srgbClr val="FFB9AA"/>
        </a:accent5>
        <a:accent6>
          <a:srgbClr val="A56149"/>
        </a:accent6>
        <a:hlink>
          <a:srgbClr val="D78D15"/>
        </a:hlink>
        <a:folHlink>
          <a:srgbClr val="C6B37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E6F5F6"/>
        </a:accent1>
        <a:accent2>
          <a:srgbClr val="A5E1A8"/>
        </a:accent2>
        <a:accent3>
          <a:srgbClr val="FFFFFF"/>
        </a:accent3>
        <a:accent4>
          <a:srgbClr val="000000"/>
        </a:accent4>
        <a:accent5>
          <a:srgbClr val="F0F9FA"/>
        </a:accent5>
        <a:accent6>
          <a:srgbClr val="94CA96"/>
        </a:accent6>
        <a:hlink>
          <a:srgbClr val="5B00B6"/>
        </a:hlink>
        <a:folHlink>
          <a:srgbClr val="34988E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Beam</Template>
  <TotalTime>0</TotalTime>
  <Words>135</Words>
  <Application>WPS Presentation</Application>
  <PresentationFormat>On-screen Show</PresentationFormat>
  <Paragraphs>26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0" baseType="lpstr">
      <vt:lpstr>Arial</vt:lpstr>
      <vt:lpstr>SimSun</vt:lpstr>
      <vt:lpstr>Wingdings</vt:lpstr>
      <vt:lpstr>Times New Roman</vt:lpstr>
      <vt:lpstr>微软雅黑</vt:lpstr>
      <vt:lpstr>Monospace</vt:lpstr>
      <vt:lpstr>Arial Unicode MS</vt:lpstr>
      <vt:lpstr>Calibri</vt:lpstr>
      <vt:lpstr>Beam</vt:lpstr>
      <vt:lpstr>PowerPoint 演示文稿</vt:lpstr>
    </vt:vector>
  </TitlesOfParts>
  <Company>Private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Fractional Indices 2</dc:title>
  <dc:creator>McCREA</dc:creator>
  <cp:lastModifiedBy>mathssite.com</cp:lastModifiedBy>
  <cp:revision>3</cp:revision>
  <dcterms:created xsi:type="dcterms:W3CDTF">2019-04-16T14:11:44Z</dcterms:created>
  <dcterms:modified xsi:type="dcterms:W3CDTF">2019-04-16T14:11:44Z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1033-11.1.0.8392</vt:lpwstr>
  </property>
</Properties>
</file>